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2"/>
  </p:notesMasterIdLst>
  <p:sldIdLst>
    <p:sldId id="256" r:id="rId2"/>
    <p:sldId id="257" r:id="rId3"/>
    <p:sldId id="287" r:id="rId4"/>
    <p:sldId id="286" r:id="rId5"/>
    <p:sldId id="289" r:id="rId6"/>
    <p:sldId id="292" r:id="rId7"/>
    <p:sldId id="295" r:id="rId8"/>
    <p:sldId id="299" r:id="rId9"/>
    <p:sldId id="297" r:id="rId10"/>
    <p:sldId id="298" r:id="rId11"/>
    <p:sldId id="296" r:id="rId12"/>
    <p:sldId id="300" r:id="rId13"/>
    <p:sldId id="301" r:id="rId14"/>
    <p:sldId id="285" r:id="rId15"/>
    <p:sldId id="307" r:id="rId16"/>
    <p:sldId id="306" r:id="rId17"/>
    <p:sldId id="305" r:id="rId18"/>
    <p:sldId id="304" r:id="rId19"/>
    <p:sldId id="303" r:id="rId20"/>
    <p:sldId id="302" r:id="rId21"/>
    <p:sldId id="321" r:id="rId22"/>
    <p:sldId id="315" r:id="rId23"/>
    <p:sldId id="313" r:id="rId24"/>
    <p:sldId id="312" r:id="rId25"/>
    <p:sldId id="322" r:id="rId26"/>
    <p:sldId id="314" r:id="rId27"/>
    <p:sldId id="311" r:id="rId28"/>
    <p:sldId id="310" r:id="rId29"/>
    <p:sldId id="309" r:id="rId30"/>
    <p:sldId id="323" r:id="rId31"/>
    <p:sldId id="320" r:id="rId32"/>
    <p:sldId id="319" r:id="rId33"/>
    <p:sldId id="324" r:id="rId34"/>
    <p:sldId id="318" r:id="rId35"/>
    <p:sldId id="317" r:id="rId36"/>
    <p:sldId id="316" r:id="rId37"/>
    <p:sldId id="308" r:id="rId38"/>
    <p:sldId id="325" r:id="rId39"/>
    <p:sldId id="326" r:id="rId40"/>
    <p:sldId id="333" r:id="rId41"/>
    <p:sldId id="332" r:id="rId42"/>
    <p:sldId id="331" r:id="rId43"/>
    <p:sldId id="330" r:id="rId44"/>
    <p:sldId id="329" r:id="rId45"/>
    <p:sldId id="328" r:id="rId46"/>
    <p:sldId id="343" r:id="rId47"/>
    <p:sldId id="342" r:id="rId48"/>
    <p:sldId id="344" r:id="rId49"/>
    <p:sldId id="341" r:id="rId50"/>
    <p:sldId id="345" r:id="rId51"/>
    <p:sldId id="340" r:id="rId52"/>
    <p:sldId id="339" r:id="rId53"/>
    <p:sldId id="338" r:id="rId54"/>
    <p:sldId id="337" r:id="rId55"/>
    <p:sldId id="336" r:id="rId56"/>
    <p:sldId id="335" r:id="rId57"/>
    <p:sldId id="334" r:id="rId58"/>
    <p:sldId id="327" r:id="rId59"/>
    <p:sldId id="350" r:id="rId60"/>
    <p:sldId id="349" r:id="rId61"/>
    <p:sldId id="348" r:id="rId62"/>
    <p:sldId id="354" r:id="rId63"/>
    <p:sldId id="356" r:id="rId64"/>
    <p:sldId id="361" r:id="rId65"/>
    <p:sldId id="360" r:id="rId66"/>
    <p:sldId id="359" r:id="rId67"/>
    <p:sldId id="358" r:id="rId68"/>
    <p:sldId id="357" r:id="rId69"/>
    <p:sldId id="355" r:id="rId70"/>
    <p:sldId id="353" r:id="rId71"/>
    <p:sldId id="352" r:id="rId72"/>
    <p:sldId id="351" r:id="rId73"/>
    <p:sldId id="347" r:id="rId74"/>
    <p:sldId id="346" r:id="rId75"/>
    <p:sldId id="370" r:id="rId76"/>
    <p:sldId id="369" r:id="rId77"/>
    <p:sldId id="368" r:id="rId78"/>
    <p:sldId id="367" r:id="rId79"/>
    <p:sldId id="371" r:id="rId80"/>
    <p:sldId id="366" r:id="rId81"/>
    <p:sldId id="365" r:id="rId82"/>
    <p:sldId id="364" r:id="rId83"/>
    <p:sldId id="363" r:id="rId84"/>
    <p:sldId id="372" r:id="rId85"/>
    <p:sldId id="375" r:id="rId86"/>
    <p:sldId id="374" r:id="rId87"/>
    <p:sldId id="373" r:id="rId88"/>
    <p:sldId id="362" r:id="rId89"/>
    <p:sldId id="376" r:id="rId90"/>
    <p:sldId id="377" r:id="rId9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88444" autoAdjust="0"/>
  </p:normalViewPr>
  <p:slideViewPr>
    <p:cSldViewPr>
      <p:cViewPr varScale="1">
        <p:scale>
          <a:sx n="103" d="100"/>
          <a:sy n="103" d="100"/>
        </p:scale>
        <p:origin x="-612" y="-9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46569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1" name="Shape 111"/>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1</a:t>
            </a:fld>
            <a:endParaRPr lang="en-US" sz="1200" b="0" i="0" u="none" strike="noStrike" cap="none">
              <a:solidFill>
                <a:schemeClr val="dk1"/>
              </a:solidFill>
              <a:latin typeface="Calibri"/>
              <a:ea typeface="Calibri"/>
              <a:cs typeface="Calibri"/>
              <a:sym typeface="Calibri"/>
            </a:endParaRPr>
          </a:p>
        </p:txBody>
      </p:sp>
      <p:sp>
        <p:nvSpPr>
          <p:cNvPr id="112" name="Shape 112"/>
          <p:cNvSpPr txBox="1">
            <a:spLocks noGrp="1"/>
          </p:cNvSpPr>
          <p:nvPr>
            <p:ph type="ftr" idx="11"/>
          </p:nvPr>
        </p:nvSpPr>
        <p:spPr>
          <a:xfrm>
            <a:off x="0" y="8685213"/>
            <a:ext cx="2971799" cy="458786"/>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Hướng dẫn sử dụng ERPv2</a:t>
            </a:r>
          </a:p>
        </p:txBody>
      </p:sp>
      <p:sp>
        <p:nvSpPr>
          <p:cNvPr id="113" name="Shape 113"/>
          <p:cNvSpPr txBox="1">
            <a:spLocks noGrp="1"/>
          </p:cNvSpPr>
          <p:nvPr>
            <p:ph type="hdr" idx="3"/>
          </p:nvPr>
        </p:nvSpPr>
        <p:spPr>
          <a:xfrm>
            <a:off x="0" y="0"/>
            <a:ext cx="2971799" cy="45878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Tài liệu lưu hành nội bộ</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Lesson descriptions should be brief.</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0" name="Shape 120"/>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2</a:t>
            </a:fld>
            <a:endParaRPr lang="en-US" sz="1200" b="0" i="0" u="none" strike="noStrike" cap="none">
              <a:solidFill>
                <a:schemeClr val="dk1"/>
              </a:solidFill>
              <a:latin typeface="Calibri"/>
              <a:ea typeface="Calibri"/>
              <a:cs typeface="Calibri"/>
              <a:sym typeface="Calibri"/>
            </a:endParaRPr>
          </a:p>
        </p:txBody>
      </p:sp>
      <p:sp>
        <p:nvSpPr>
          <p:cNvPr id="121" name="Shape 121"/>
          <p:cNvSpPr txBox="1">
            <a:spLocks noGrp="1"/>
          </p:cNvSpPr>
          <p:nvPr>
            <p:ph type="ftr" idx="11"/>
          </p:nvPr>
        </p:nvSpPr>
        <p:spPr>
          <a:xfrm>
            <a:off x="0" y="8685213"/>
            <a:ext cx="2971799" cy="458786"/>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Hướng dẫn sử dụng ERPv2</a:t>
            </a:r>
          </a:p>
        </p:txBody>
      </p:sp>
      <p:sp>
        <p:nvSpPr>
          <p:cNvPr id="122" name="Shape 122"/>
          <p:cNvSpPr txBox="1">
            <a:spLocks noGrp="1"/>
          </p:cNvSpPr>
          <p:nvPr>
            <p:ph type="hdr" idx="3"/>
          </p:nvPr>
        </p:nvSpPr>
        <p:spPr>
          <a:xfrm>
            <a:off x="0" y="0"/>
            <a:ext cx="2971799" cy="45878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Tài liệu lưu hành nội bộ</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Lesson descriptions should be brief.</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0" name="Shape 120"/>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3</a:t>
            </a:fld>
            <a:endParaRPr lang="en-US" sz="1200" b="0" i="0" u="none" strike="noStrike" cap="none">
              <a:solidFill>
                <a:schemeClr val="dk1"/>
              </a:solidFill>
              <a:latin typeface="Calibri"/>
              <a:ea typeface="Calibri"/>
              <a:cs typeface="Calibri"/>
              <a:sym typeface="Calibri"/>
            </a:endParaRPr>
          </a:p>
        </p:txBody>
      </p:sp>
      <p:sp>
        <p:nvSpPr>
          <p:cNvPr id="121" name="Shape 121"/>
          <p:cNvSpPr txBox="1">
            <a:spLocks noGrp="1"/>
          </p:cNvSpPr>
          <p:nvPr>
            <p:ph type="ftr" idx="11"/>
          </p:nvPr>
        </p:nvSpPr>
        <p:spPr>
          <a:xfrm>
            <a:off x="0" y="8685213"/>
            <a:ext cx="2971799" cy="458786"/>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Hướng dẫn sử dụng ERPv2</a:t>
            </a:r>
          </a:p>
        </p:txBody>
      </p:sp>
      <p:sp>
        <p:nvSpPr>
          <p:cNvPr id="122" name="Shape 122"/>
          <p:cNvSpPr txBox="1">
            <a:spLocks noGrp="1"/>
          </p:cNvSpPr>
          <p:nvPr>
            <p:ph type="hdr" idx="3"/>
          </p:nvPr>
        </p:nvSpPr>
        <p:spPr>
          <a:xfrm>
            <a:off x="0" y="0"/>
            <a:ext cx="2971799" cy="45878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Tài liệu lưu hành nội bộ</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Lesson descriptions should be brief.</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0" name="Shape 120"/>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4</a:t>
            </a:fld>
            <a:endParaRPr lang="en-US" sz="1200" b="0" i="0" u="none" strike="noStrike" cap="none">
              <a:solidFill>
                <a:schemeClr val="dk1"/>
              </a:solidFill>
              <a:latin typeface="Calibri"/>
              <a:ea typeface="Calibri"/>
              <a:cs typeface="Calibri"/>
              <a:sym typeface="Calibri"/>
            </a:endParaRPr>
          </a:p>
        </p:txBody>
      </p:sp>
      <p:sp>
        <p:nvSpPr>
          <p:cNvPr id="121" name="Shape 121"/>
          <p:cNvSpPr txBox="1">
            <a:spLocks noGrp="1"/>
          </p:cNvSpPr>
          <p:nvPr>
            <p:ph type="ftr" idx="11"/>
          </p:nvPr>
        </p:nvSpPr>
        <p:spPr>
          <a:xfrm>
            <a:off x="0" y="8685213"/>
            <a:ext cx="2971799" cy="458786"/>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Hướng dẫn sử dụng ERPv2</a:t>
            </a:r>
          </a:p>
        </p:txBody>
      </p:sp>
      <p:sp>
        <p:nvSpPr>
          <p:cNvPr id="122" name="Shape 122"/>
          <p:cNvSpPr txBox="1">
            <a:spLocks noGrp="1"/>
          </p:cNvSpPr>
          <p:nvPr>
            <p:ph type="hdr" idx="3"/>
          </p:nvPr>
        </p:nvSpPr>
        <p:spPr>
          <a:xfrm>
            <a:off x="0" y="0"/>
            <a:ext cx="2971799" cy="45878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Tài liệu lưu hành nội bộ</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Lesson descriptions should be brief.</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0" name="Shape 120"/>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5</a:t>
            </a:fld>
            <a:endParaRPr lang="en-US" sz="1200" b="0" i="0" u="none" strike="noStrike" cap="none">
              <a:solidFill>
                <a:schemeClr val="dk1"/>
              </a:solidFill>
              <a:latin typeface="Calibri"/>
              <a:ea typeface="Calibri"/>
              <a:cs typeface="Calibri"/>
              <a:sym typeface="Calibri"/>
            </a:endParaRPr>
          </a:p>
        </p:txBody>
      </p:sp>
      <p:sp>
        <p:nvSpPr>
          <p:cNvPr id="121" name="Shape 121"/>
          <p:cNvSpPr txBox="1">
            <a:spLocks noGrp="1"/>
          </p:cNvSpPr>
          <p:nvPr>
            <p:ph type="ftr" idx="11"/>
          </p:nvPr>
        </p:nvSpPr>
        <p:spPr>
          <a:xfrm>
            <a:off x="0" y="8685213"/>
            <a:ext cx="2971799" cy="458786"/>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Hướng dẫn sử dụng ERPv2</a:t>
            </a:r>
          </a:p>
        </p:txBody>
      </p:sp>
      <p:sp>
        <p:nvSpPr>
          <p:cNvPr id="122" name="Shape 122"/>
          <p:cNvSpPr txBox="1">
            <a:spLocks noGrp="1"/>
          </p:cNvSpPr>
          <p:nvPr>
            <p:ph type="hdr" idx="3"/>
          </p:nvPr>
        </p:nvSpPr>
        <p:spPr>
          <a:xfrm>
            <a:off x="0" y="0"/>
            <a:ext cx="2971799" cy="45878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Tài liệu lưu hành nội bộ</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Lesson descriptions should be brief.</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0" name="Shape 120"/>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6</a:t>
            </a:fld>
            <a:endParaRPr lang="en-US" sz="1200" b="0" i="0" u="none" strike="noStrike" cap="none">
              <a:solidFill>
                <a:schemeClr val="dk1"/>
              </a:solidFill>
              <a:latin typeface="Calibri"/>
              <a:ea typeface="Calibri"/>
              <a:cs typeface="Calibri"/>
              <a:sym typeface="Calibri"/>
            </a:endParaRPr>
          </a:p>
        </p:txBody>
      </p:sp>
      <p:sp>
        <p:nvSpPr>
          <p:cNvPr id="121" name="Shape 121"/>
          <p:cNvSpPr txBox="1">
            <a:spLocks noGrp="1"/>
          </p:cNvSpPr>
          <p:nvPr>
            <p:ph type="ftr" idx="11"/>
          </p:nvPr>
        </p:nvSpPr>
        <p:spPr>
          <a:xfrm>
            <a:off x="0" y="8685213"/>
            <a:ext cx="2971799" cy="458786"/>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Hướng dẫn sử dụng ERPv2</a:t>
            </a:r>
          </a:p>
        </p:txBody>
      </p:sp>
      <p:sp>
        <p:nvSpPr>
          <p:cNvPr id="122" name="Shape 122"/>
          <p:cNvSpPr txBox="1">
            <a:spLocks noGrp="1"/>
          </p:cNvSpPr>
          <p:nvPr>
            <p:ph type="hdr" idx="3"/>
          </p:nvPr>
        </p:nvSpPr>
        <p:spPr>
          <a:xfrm>
            <a:off x="0" y="0"/>
            <a:ext cx="2971799" cy="45878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Tài liệu lưu hành nội bộ</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Lesson descriptions should be brief.</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0" name="Shape 120"/>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14</a:t>
            </a:fld>
            <a:endParaRPr lang="en-US" sz="1200" b="0" i="0" u="none" strike="noStrike" cap="none">
              <a:solidFill>
                <a:schemeClr val="dk1"/>
              </a:solidFill>
              <a:latin typeface="Calibri"/>
              <a:ea typeface="Calibri"/>
              <a:cs typeface="Calibri"/>
              <a:sym typeface="Calibri"/>
            </a:endParaRPr>
          </a:p>
        </p:txBody>
      </p:sp>
      <p:sp>
        <p:nvSpPr>
          <p:cNvPr id="121" name="Shape 121"/>
          <p:cNvSpPr txBox="1">
            <a:spLocks noGrp="1"/>
          </p:cNvSpPr>
          <p:nvPr>
            <p:ph type="ftr" idx="11"/>
          </p:nvPr>
        </p:nvSpPr>
        <p:spPr>
          <a:xfrm>
            <a:off x="0" y="8685213"/>
            <a:ext cx="2971799" cy="458786"/>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Hướng dẫn sử dụng ERPv2</a:t>
            </a:r>
          </a:p>
        </p:txBody>
      </p:sp>
      <p:sp>
        <p:nvSpPr>
          <p:cNvPr id="122" name="Shape 122"/>
          <p:cNvSpPr txBox="1">
            <a:spLocks noGrp="1"/>
          </p:cNvSpPr>
          <p:nvPr>
            <p:ph type="hdr" idx="3"/>
          </p:nvPr>
        </p:nvSpPr>
        <p:spPr>
          <a:xfrm>
            <a:off x="0" y="0"/>
            <a:ext cx="2971799" cy="45878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Tài liệu lưu hành nội bộ</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4143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28"/>
        <p:cNvGrpSpPr/>
        <p:nvPr/>
      </p:nvGrpSpPr>
      <p:grpSpPr>
        <a:xfrm>
          <a:off x="0" y="0"/>
          <a:ext cx="0" cy="0"/>
          <a:chOff x="0" y="0"/>
          <a:chExt cx="0" cy="0"/>
        </a:xfrm>
      </p:grpSpPr>
      <p:sp>
        <p:nvSpPr>
          <p:cNvPr id="29" name="Shape 29"/>
          <p:cNvSpPr/>
          <p:nvPr/>
        </p:nvSpPr>
        <p:spPr>
          <a:xfrm rot="10800000" flipH="1">
            <a:off x="7213577" y="3810000"/>
            <a:ext cx="4978424" cy="91087"/>
          </a:xfrm>
          <a:prstGeom prst="rect">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0" name="Shape 30"/>
          <p:cNvSpPr/>
          <p:nvPr/>
        </p:nvSpPr>
        <p:spPr>
          <a:xfrm rot="10800000" flipH="1">
            <a:off x="7213600" y="3897009"/>
            <a:ext cx="4978400" cy="192023"/>
          </a:xfrm>
          <a:prstGeom prst="rect">
            <a:avLst/>
          </a:prstGeom>
          <a:solidFill>
            <a:schemeClr val="accent2">
              <a:alpha val="49803"/>
            </a:scheme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1" name="Shape 31"/>
          <p:cNvSpPr/>
          <p:nvPr/>
        </p:nvSpPr>
        <p:spPr>
          <a:xfrm rot="10800000" flipH="1">
            <a:off x="7213600" y="4115166"/>
            <a:ext cx="4978400" cy="9143"/>
          </a:xfrm>
          <a:prstGeom prst="rect">
            <a:avLst/>
          </a:prstGeom>
          <a:solidFill>
            <a:schemeClr val="accent2">
              <a:alpha val="64705"/>
            </a:scheme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2" name="Shape 32"/>
          <p:cNvSpPr/>
          <p:nvPr/>
        </p:nvSpPr>
        <p:spPr>
          <a:xfrm rot="10800000" flipH="1">
            <a:off x="7213600" y="4164403"/>
            <a:ext cx="2621279" cy="18287"/>
          </a:xfrm>
          <a:prstGeom prst="rect">
            <a:avLst/>
          </a:prstGeom>
          <a:solidFill>
            <a:schemeClr val="accent2">
              <a:alpha val="60000"/>
            </a:scheme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3" name="Shape 33"/>
          <p:cNvSpPr/>
          <p:nvPr/>
        </p:nvSpPr>
        <p:spPr>
          <a:xfrm rot="10800000" flipH="1">
            <a:off x="7213600" y="4199572"/>
            <a:ext cx="2621279" cy="9143"/>
          </a:xfrm>
          <a:prstGeom prst="rect">
            <a:avLst/>
          </a:prstGeom>
          <a:solidFill>
            <a:schemeClr val="accent2">
              <a:alpha val="64705"/>
            </a:scheme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4" name="Shape 34"/>
          <p:cNvSpPr/>
          <p:nvPr/>
        </p:nvSpPr>
        <p:spPr>
          <a:xfrm>
            <a:off x="7213600" y="3962400"/>
            <a:ext cx="4084319" cy="27431"/>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5" name="Shape 35"/>
          <p:cNvSpPr/>
          <p:nvPr/>
        </p:nvSpPr>
        <p:spPr>
          <a:xfrm>
            <a:off x="9835342" y="4060982"/>
            <a:ext cx="2133599" cy="36575"/>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6" name="Shape 36"/>
          <p:cNvSpPr/>
          <p:nvPr/>
        </p:nvSpPr>
        <p:spPr>
          <a:xfrm>
            <a:off x="0" y="3649662"/>
            <a:ext cx="12192000" cy="244170"/>
          </a:xfrm>
          <a:prstGeom prst="rect">
            <a:avLst/>
          </a:prstGeom>
          <a:solidFill>
            <a:schemeClr val="accent2">
              <a:alpha val="49803"/>
            </a:scheme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7" name="Shape 37"/>
          <p:cNvSpPr/>
          <p:nvPr/>
        </p:nvSpPr>
        <p:spPr>
          <a:xfrm>
            <a:off x="0" y="3675528"/>
            <a:ext cx="12192000" cy="140677"/>
          </a:xfrm>
          <a:prstGeom prst="rect">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rot="10800000" flipH="1">
            <a:off x="8552067" y="3643089"/>
            <a:ext cx="3639932" cy="248432"/>
          </a:xfrm>
          <a:prstGeom prst="rect">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9" name="Shape 39"/>
          <p:cNvSpPr/>
          <p:nvPr/>
        </p:nvSpPr>
        <p:spPr>
          <a:xfrm>
            <a:off x="0" y="0"/>
            <a:ext cx="12192000" cy="3701699"/>
          </a:xfrm>
          <a:prstGeom prst="rect">
            <a:avLst/>
          </a:prstGeom>
          <a:solidFill>
            <a:schemeClr val="dk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0" name="Shape 40"/>
          <p:cNvSpPr txBox="1">
            <a:spLocks noGrp="1"/>
          </p:cNvSpPr>
          <p:nvPr>
            <p:ph type="dt" idx="10"/>
          </p:nvPr>
        </p:nvSpPr>
        <p:spPr>
          <a:xfrm>
            <a:off x="8940800" y="4206239"/>
            <a:ext cx="1280159" cy="457200"/>
          </a:xfrm>
          <a:prstGeom prst="rect">
            <a:avLst/>
          </a:prstGeom>
          <a:noFill/>
          <a:ln>
            <a:noFill/>
          </a:ln>
        </p:spPr>
        <p:txBody>
          <a:bodyPr wrap="square" lIns="91425" tIns="91425" rIns="91425" bIns="91425" anchor="t" anchorCtr="0"/>
          <a:lstStyle>
            <a:lvl1pPr marL="0" marR="0" lvl="0" indent="0" algn="l" rtl="0">
              <a:spcBef>
                <a:spcPts val="0"/>
              </a:spcBef>
              <a:buNone/>
              <a:defRPr sz="800" b="0" i="0" u="none" strike="noStrike" cap="none">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ftr" idx="11"/>
          </p:nvPr>
        </p:nvSpPr>
        <p:spPr>
          <a:xfrm>
            <a:off x="7213600" y="4205287"/>
            <a:ext cx="1727199" cy="457200"/>
          </a:xfrm>
          <a:prstGeom prst="rect">
            <a:avLst/>
          </a:prstGeom>
          <a:noFill/>
          <a:ln>
            <a:noFill/>
          </a:ln>
        </p:spPr>
        <p:txBody>
          <a:bodyPr wrap="square" lIns="91425" tIns="91425" rIns="91425" bIns="91425" anchor="t" anchorCtr="0"/>
          <a:lstStyle>
            <a:lvl1pPr marL="0" marR="0" lvl="0" indent="0" algn="r" rtl="0">
              <a:spcBef>
                <a:spcPts val="0"/>
              </a:spcBef>
              <a:buNone/>
              <a:defRPr sz="800" b="0" i="0" u="none" strike="noStrike" cap="none">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11093450" y="1135"/>
            <a:ext cx="996949"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b="0" i="0" u="none" strike="noStrike" cap="none">
                <a:solidFill>
                  <a:schemeClr val="lt1"/>
                </a:solidFill>
                <a:latin typeface="Calibri"/>
                <a:ea typeface="Calibri"/>
                <a:cs typeface="Calibri"/>
                <a:sym typeface="Calibri"/>
              </a:rPr>
              <a:pPr marL="0" marR="0" lvl="0" indent="0" algn="r" rtl="0">
                <a:spcBef>
                  <a:spcPts val="0"/>
                </a:spcBef>
                <a:buSzPct val="25000"/>
                <a:buNone/>
              </a:pPr>
              <a:t>‹#›</a:t>
            </a:fld>
            <a:endParaRPr lang="en-US" sz="1800" b="0" i="0" u="none" strike="noStrike" cap="none">
              <a:solidFill>
                <a:schemeClr val="lt1"/>
              </a:solidFill>
              <a:latin typeface="Calibri"/>
              <a:ea typeface="Calibri"/>
              <a:cs typeface="Calibri"/>
              <a:sym typeface="Calibri"/>
            </a:endParaRPr>
          </a:p>
        </p:txBody>
      </p:sp>
      <p:sp>
        <p:nvSpPr>
          <p:cNvPr id="43" name="Shape 43"/>
          <p:cNvSpPr txBox="1">
            <a:spLocks noGrp="1"/>
          </p:cNvSpPr>
          <p:nvPr>
            <p:ph type="subTitle" idx="1"/>
          </p:nvPr>
        </p:nvSpPr>
        <p:spPr>
          <a:xfrm>
            <a:off x="609600" y="3899937"/>
            <a:ext cx="6603999" cy="1752600"/>
          </a:xfrm>
          <a:prstGeom prst="rect">
            <a:avLst/>
          </a:prstGeom>
          <a:noFill/>
          <a:ln>
            <a:noFill/>
          </a:ln>
        </p:spPr>
        <p:txBody>
          <a:bodyPr wrap="square" lIns="91425" tIns="91425" rIns="91425" bIns="91425" anchor="t" anchorCtr="0"/>
          <a:lstStyle>
            <a:lvl1pPr marL="64008" marR="0" lvl="0" indent="-507" algn="l" rtl="0">
              <a:spcBef>
                <a:spcPts val="300"/>
              </a:spcBef>
              <a:buClr>
                <a:schemeClr val="accent3"/>
              </a:buClr>
              <a:buFont typeface="Georgia"/>
              <a:buNone/>
              <a:defRPr sz="2400" b="0" i="0" u="none" strike="noStrike" cap="none">
                <a:solidFill>
                  <a:schemeClr val="dk2"/>
                </a:solidFill>
                <a:latin typeface="Calibri"/>
                <a:ea typeface="Calibri"/>
                <a:cs typeface="Calibri"/>
                <a:sym typeface="Calibri"/>
              </a:defRPr>
            </a:lvl1pPr>
            <a:lvl2pPr marL="457200" marR="0" lvl="1" indent="0" algn="ctr" rtl="0">
              <a:spcBef>
                <a:spcPts val="300"/>
              </a:spcBef>
              <a:buClr>
                <a:schemeClr val="accent2"/>
              </a:buClr>
              <a:buFont typeface="Georgia"/>
              <a:buNone/>
              <a:defRPr sz="2600" b="0" i="0" u="none" strike="noStrike" cap="none">
                <a:solidFill>
                  <a:schemeClr val="dk2"/>
                </a:solidFill>
                <a:latin typeface="Calibri"/>
                <a:ea typeface="Calibri"/>
                <a:cs typeface="Calibri"/>
                <a:sym typeface="Calibri"/>
              </a:defRPr>
            </a:lvl2pPr>
            <a:lvl3pPr marL="914400" marR="0" lvl="2" indent="0" algn="ctr" rtl="0">
              <a:spcBef>
                <a:spcPts val="300"/>
              </a:spcBef>
              <a:buClr>
                <a:schemeClr val="accent1"/>
              </a:buClr>
              <a:buFont typeface="Noto Sans Symbols"/>
              <a:buNone/>
              <a:defRPr sz="2400" b="0" i="0" u="none" strike="noStrike" cap="none">
                <a:solidFill>
                  <a:schemeClr val="dk2"/>
                </a:solidFill>
                <a:latin typeface="Calibri"/>
                <a:ea typeface="Calibri"/>
                <a:cs typeface="Calibri"/>
                <a:sym typeface="Calibri"/>
              </a:defRPr>
            </a:lvl3pPr>
            <a:lvl4pPr marL="1371600" marR="0" lvl="3" indent="0" algn="ctr" rtl="0">
              <a:spcBef>
                <a:spcPts val="300"/>
              </a:spcBef>
              <a:buClr>
                <a:schemeClr val="accent1"/>
              </a:buClr>
              <a:buFont typeface="Noto Sans Symbols"/>
              <a:buNone/>
              <a:defRPr sz="2200" b="0" i="0" u="none" strike="noStrike" cap="none">
                <a:solidFill>
                  <a:schemeClr val="dk2"/>
                </a:solidFill>
                <a:latin typeface="Calibri"/>
                <a:ea typeface="Calibri"/>
                <a:cs typeface="Calibri"/>
                <a:sym typeface="Calibri"/>
              </a:defRPr>
            </a:lvl4pPr>
            <a:lvl5pPr marL="1828800" marR="0" lvl="4" indent="0" algn="ctr" rtl="0">
              <a:spcBef>
                <a:spcPts val="300"/>
              </a:spcBef>
              <a:buClr>
                <a:schemeClr val="accent1"/>
              </a:buClr>
              <a:buFont typeface="Noto Sans Symbols"/>
              <a:buNone/>
              <a:defRPr sz="2000" b="0" i="0" u="none" strike="noStrike" cap="none">
                <a:solidFill>
                  <a:schemeClr val="dk2"/>
                </a:solidFill>
                <a:latin typeface="Calibri"/>
                <a:ea typeface="Calibri"/>
                <a:cs typeface="Calibri"/>
                <a:sym typeface="Calibri"/>
              </a:defRPr>
            </a:lvl5pPr>
            <a:lvl6pPr marL="2286000" marR="0" lvl="5" indent="0" algn="ctr" rtl="0">
              <a:spcBef>
                <a:spcPts val="300"/>
              </a:spcBef>
              <a:buClr>
                <a:schemeClr val="accent1"/>
              </a:buClr>
              <a:buFont typeface="Noto Sans Symbols"/>
              <a:buNone/>
              <a:defRPr sz="1800" b="0" i="0" u="none" strike="noStrike" cap="none">
                <a:solidFill>
                  <a:schemeClr val="dk2"/>
                </a:solidFill>
                <a:latin typeface="Calibri"/>
                <a:ea typeface="Calibri"/>
                <a:cs typeface="Calibri"/>
                <a:sym typeface="Calibri"/>
              </a:defRPr>
            </a:lvl6pPr>
            <a:lvl7pPr marL="2743200" marR="0" lvl="6" indent="0" algn="ctr" rtl="0">
              <a:spcBef>
                <a:spcPts val="300"/>
              </a:spcBef>
              <a:buClr>
                <a:schemeClr val="accent1"/>
              </a:buClr>
              <a:buFont typeface="Noto Sans Symbols"/>
              <a:buNone/>
              <a:defRPr sz="1600" b="0" i="0" u="none" strike="noStrike" cap="none">
                <a:solidFill>
                  <a:schemeClr val="dk2"/>
                </a:solidFill>
                <a:latin typeface="Calibri"/>
                <a:ea typeface="Calibri"/>
                <a:cs typeface="Calibri"/>
                <a:sym typeface="Calibri"/>
              </a:defRPr>
            </a:lvl7pPr>
            <a:lvl8pPr marL="3200400" marR="0" lvl="7" indent="0" algn="ctr" rtl="0">
              <a:spcBef>
                <a:spcPts val="300"/>
              </a:spcBef>
              <a:buClr>
                <a:schemeClr val="accent1"/>
              </a:buClr>
              <a:buFont typeface="Noto Sans Symbols"/>
              <a:buNone/>
              <a:defRPr sz="1500" b="0" i="0" u="none" strike="noStrike" cap="none">
                <a:solidFill>
                  <a:schemeClr val="dk2"/>
                </a:solidFill>
                <a:latin typeface="Calibri"/>
                <a:ea typeface="Calibri"/>
                <a:cs typeface="Calibri"/>
                <a:sym typeface="Calibri"/>
              </a:defRPr>
            </a:lvl8pPr>
            <a:lvl9pPr marL="3657600" marR="0" lvl="8" indent="0" algn="ctr" rtl="0">
              <a:spcBef>
                <a:spcPts val="300"/>
              </a:spcBef>
              <a:buClr>
                <a:schemeClr val="accent1"/>
              </a:buClr>
              <a:buFont typeface="Noto Sans Symbols"/>
              <a:buNone/>
              <a:defRPr sz="1400" b="0" i="0" u="none" strike="noStrike" cap="none">
                <a:solidFill>
                  <a:schemeClr val="dk2"/>
                </a:solidFill>
                <a:latin typeface="Calibri"/>
                <a:ea typeface="Calibri"/>
                <a:cs typeface="Calibri"/>
                <a:sym typeface="Calibri"/>
              </a:defRPr>
            </a:lvl9pPr>
          </a:lstStyle>
          <a:p>
            <a:endParaRPr/>
          </a:p>
        </p:txBody>
      </p:sp>
      <p:sp>
        <p:nvSpPr>
          <p:cNvPr id="44" name="Shape 44"/>
          <p:cNvSpPr txBox="1">
            <a:spLocks noGrp="1"/>
          </p:cNvSpPr>
          <p:nvPr>
            <p:ph type="ctrTitle"/>
          </p:nvPr>
        </p:nvSpPr>
        <p:spPr>
          <a:xfrm>
            <a:off x="609600" y="2401888"/>
            <a:ext cx="11277600" cy="1470024"/>
          </a:xfrm>
          <a:prstGeom prst="rect">
            <a:avLst/>
          </a:prstGeom>
          <a:noFill/>
          <a:ln>
            <a:noFill/>
          </a:ln>
        </p:spPr>
        <p:txBody>
          <a:bodyPr wrap="square" lIns="91425" tIns="91425" rIns="91425" bIns="91425" anchor="b" anchorCtr="0"/>
          <a:lstStyle>
            <a:lvl1pPr marL="0" marR="0" lvl="0" indent="0" algn="l" rtl="0">
              <a:spcBef>
                <a:spcPts val="0"/>
              </a:spcBef>
              <a:buClr>
                <a:schemeClr val="lt1"/>
              </a:buClr>
              <a:buFont typeface="Calibri"/>
              <a:buNone/>
              <a:defRPr sz="44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02"/>
        <p:cNvGrpSpPr/>
        <p:nvPr/>
      </p:nvGrpSpPr>
      <p:grpSpPr>
        <a:xfrm>
          <a:off x="0" y="0"/>
          <a:ext cx="0" cy="0"/>
          <a:chOff x="0" y="0"/>
          <a:chExt cx="0" cy="0"/>
        </a:xfrm>
      </p:grpSpPr>
      <p:sp>
        <p:nvSpPr>
          <p:cNvPr id="103" name="Shape 103"/>
          <p:cNvSpPr txBox="1">
            <a:spLocks noGrp="1"/>
          </p:cNvSpPr>
          <p:nvPr>
            <p:ph type="dt" idx="10"/>
          </p:nvPr>
        </p:nvSpPr>
        <p:spPr>
          <a:xfrm>
            <a:off x="8782047"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a:solidFill>
                  <a:srgbClr val="FFFFFF"/>
                </a:solidFill>
                <a:latin typeface="Calibri"/>
                <a:ea typeface="Calibri"/>
                <a:cs typeface="Calibri"/>
                <a:sym typeface="Calibri"/>
              </a:rPr>
              <a:pPr marL="0" marR="0" lvl="0" indent="0" algn="r" rtl="0">
                <a:spcBef>
                  <a:spcPts val="0"/>
                </a:spcBef>
                <a:buSzPct val="25000"/>
                <a:buNone/>
              </a:pPr>
              <a:t>‹#›</a:t>
            </a:fld>
            <a:endParaRPr lang="en-US" sz="1800">
              <a:solidFill>
                <a:srgbClr val="FFFFFF"/>
              </a:solidFill>
              <a:latin typeface="Calibri"/>
              <a:ea typeface="Calibri"/>
              <a:cs typeface="Calibri"/>
              <a:sym typeface="Calibri"/>
            </a:endParaRPr>
          </a:p>
        </p:txBody>
      </p:sp>
      <p:sp>
        <p:nvSpPr>
          <p:cNvPr id="106" name="Shape 106"/>
          <p:cNvSpPr txBox="1">
            <a:spLocks noGrp="1"/>
          </p:cNvSpPr>
          <p:nvPr>
            <p:ph type="body" idx="1"/>
          </p:nvPr>
        </p:nvSpPr>
        <p:spPr>
          <a:xfrm rot="5400000">
            <a:off x="2051049" y="-298450"/>
            <a:ext cx="5448300" cy="8331200"/>
          </a:xfrm>
          <a:prstGeom prst="rect">
            <a:avLst/>
          </a:prstGeom>
          <a:noFill/>
          <a:ln>
            <a:noFill/>
          </a:ln>
        </p:spPr>
        <p:txBody>
          <a:bodyPr wrap="square" lIns="91425" tIns="91425" rIns="91425" bIns="91425" anchor="t" anchorCtr="0"/>
          <a:lstStyle>
            <a:lvl1pPr marL="365760" marR="0" lvl="0" indent="-86359" algn="l" rtl="0">
              <a:spcBef>
                <a:spcPts val="300"/>
              </a:spcBef>
              <a:buClr>
                <a:schemeClr val="accent3"/>
              </a:buClr>
              <a:buSzPct val="100000"/>
              <a:buFont typeface="Georgia"/>
              <a:buChar char="•"/>
              <a:defRPr sz="2800" b="0" i="0" u="none" strike="noStrike" cap="none">
                <a:solidFill>
                  <a:schemeClr val="dk2"/>
                </a:solidFill>
                <a:latin typeface="Calibri"/>
                <a:ea typeface="Calibri"/>
                <a:cs typeface="Calibri"/>
                <a:sym typeface="Calibri"/>
              </a:defRPr>
            </a:lvl1pPr>
            <a:lvl2pPr marL="658368" marR="0" lvl="1" indent="-86868" algn="l" rtl="0">
              <a:spcBef>
                <a:spcPts val="300"/>
              </a:spcBef>
              <a:buClr>
                <a:schemeClr val="accent2"/>
              </a:buClr>
              <a:buSzPct val="100000"/>
              <a:buFont typeface="Georgia"/>
              <a:buChar char="▫"/>
              <a:defRPr sz="2600" b="0" i="0" u="none" strike="noStrike" cap="none">
                <a:solidFill>
                  <a:schemeClr val="dk2"/>
                </a:solidFill>
                <a:latin typeface="Calibri"/>
                <a:ea typeface="Calibri"/>
                <a:cs typeface="Calibri"/>
                <a:sym typeface="Calibri"/>
              </a:defRPr>
            </a:lvl2pPr>
            <a:lvl3pPr marL="923544" marR="0" lvl="2" indent="-72644" algn="l" rtl="0">
              <a:spcBef>
                <a:spcPts val="300"/>
              </a:spcBef>
              <a:buClr>
                <a:schemeClr val="accent1"/>
              </a:buClr>
              <a:buSzPct val="100000"/>
              <a:buFont typeface="Noto Sans Symbols"/>
              <a:buChar char="⚫"/>
              <a:defRPr sz="2400" b="0" i="0" u="none" strike="noStrike" cap="none">
                <a:solidFill>
                  <a:schemeClr val="dk2"/>
                </a:solidFill>
                <a:latin typeface="Calibri"/>
                <a:ea typeface="Calibri"/>
                <a:cs typeface="Calibri"/>
                <a:sym typeface="Calibri"/>
              </a:defRPr>
            </a:lvl3pPr>
            <a:lvl4pPr marL="1179576" marR="0" lvl="3" indent="-61975" algn="l" rtl="0">
              <a:spcBef>
                <a:spcPts val="300"/>
              </a:spcBef>
              <a:buClr>
                <a:schemeClr val="accent1"/>
              </a:buClr>
              <a:buSzPct val="100000"/>
              <a:buFont typeface="Noto Sans Symbols"/>
              <a:buChar char="⚫"/>
              <a:defRPr sz="2200" b="0" i="0" u="none" strike="noStrike" cap="none">
                <a:solidFill>
                  <a:schemeClr val="dk2"/>
                </a:solidFill>
                <a:latin typeface="Calibri"/>
                <a:ea typeface="Calibri"/>
                <a:cs typeface="Calibri"/>
                <a:sym typeface="Calibri"/>
              </a:defRPr>
            </a:lvl4pPr>
            <a:lvl5pPr marL="1389888" marR="0" lvl="4" indent="-56388" algn="l" rtl="0">
              <a:spcBef>
                <a:spcPts val="300"/>
              </a:spcBef>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107" name="Shape 107"/>
          <p:cNvSpPr txBox="1">
            <a:spLocks noGrp="1"/>
          </p:cNvSpPr>
          <p:nvPr>
            <p:ph type="title"/>
          </p:nvPr>
        </p:nvSpPr>
        <p:spPr>
          <a:xfrm rot="5400000">
            <a:off x="7588249" y="2597149"/>
            <a:ext cx="5448300" cy="2540000"/>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5"/>
        <p:cNvGrpSpPr/>
        <p:nvPr/>
      </p:nvGrpSpPr>
      <p:grpSpPr>
        <a:xfrm>
          <a:off x="0" y="0"/>
          <a:ext cx="0" cy="0"/>
          <a:chOff x="0" y="0"/>
          <a:chExt cx="0" cy="0"/>
        </a:xfrm>
      </p:grpSpPr>
      <p:sp>
        <p:nvSpPr>
          <p:cNvPr id="46" name="Shape 46"/>
          <p:cNvSpPr txBox="1">
            <a:spLocks noGrp="1"/>
          </p:cNvSpPr>
          <p:nvPr>
            <p:ph type="dt" idx="10"/>
          </p:nvPr>
        </p:nvSpPr>
        <p:spPr>
          <a:xfrm>
            <a:off x="8782047"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b="0" i="0" u="none" strike="noStrike" cap="none">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b="0" i="0" u="none" strike="noStrike" cap="none">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b="0" i="0" u="none" strike="noStrike" cap="none">
                <a:solidFill>
                  <a:srgbClr val="FFFFFF"/>
                </a:solidFill>
                <a:latin typeface="Calibri"/>
                <a:ea typeface="Calibri"/>
                <a:cs typeface="Calibri"/>
                <a:sym typeface="Calibri"/>
              </a:rPr>
              <a:pPr marL="0" marR="0" lvl="0" indent="0" algn="r" rtl="0">
                <a:spcBef>
                  <a:spcPts val="0"/>
                </a:spcBef>
                <a:buSzPct val="25000"/>
                <a:buNone/>
              </a:pPr>
              <a:t>‹#›</a:t>
            </a:fld>
            <a:endParaRPr lang="en-US" sz="1800" b="0" i="0" u="none" strike="noStrike" cap="none">
              <a:solidFill>
                <a:srgbClr val="FFFFFF"/>
              </a:solidFill>
              <a:latin typeface="Calibri"/>
              <a:ea typeface="Calibri"/>
              <a:cs typeface="Calibri"/>
              <a:sym typeface="Calibri"/>
            </a:endParaRPr>
          </a:p>
        </p:txBody>
      </p:sp>
      <p:sp>
        <p:nvSpPr>
          <p:cNvPr id="49" name="Shape 49"/>
          <p:cNvSpPr txBox="1">
            <a:spLocks noGrp="1"/>
          </p:cNvSpPr>
          <p:nvPr>
            <p:ph type="body" idx="1"/>
          </p:nvPr>
        </p:nvSpPr>
        <p:spPr>
          <a:xfrm>
            <a:off x="609600" y="2249424"/>
            <a:ext cx="10972799" cy="4325112"/>
          </a:xfrm>
          <a:prstGeom prst="rect">
            <a:avLst/>
          </a:prstGeom>
          <a:noFill/>
          <a:ln>
            <a:noFill/>
          </a:ln>
        </p:spPr>
        <p:txBody>
          <a:bodyPr wrap="square" lIns="91425" tIns="91425" rIns="91425" bIns="91425" anchor="t" anchorCtr="0"/>
          <a:lstStyle>
            <a:lvl1pPr marL="365760" marR="0" lvl="0" indent="-86359" algn="l" rtl="0">
              <a:spcBef>
                <a:spcPts val="300"/>
              </a:spcBef>
              <a:buClr>
                <a:schemeClr val="accent3"/>
              </a:buClr>
              <a:buSzPct val="100000"/>
              <a:buFont typeface="Georgia"/>
              <a:buChar char="•"/>
              <a:defRPr sz="2800" b="0" i="0" u="none" strike="noStrike" cap="none">
                <a:solidFill>
                  <a:schemeClr val="dk2"/>
                </a:solidFill>
                <a:latin typeface="Calibri"/>
                <a:ea typeface="Calibri"/>
                <a:cs typeface="Calibri"/>
                <a:sym typeface="Calibri"/>
              </a:defRPr>
            </a:lvl1pPr>
            <a:lvl2pPr marL="658368" marR="0" lvl="1" indent="-86868" algn="l" rtl="0">
              <a:spcBef>
                <a:spcPts val="300"/>
              </a:spcBef>
              <a:buClr>
                <a:schemeClr val="accent2"/>
              </a:buClr>
              <a:buSzPct val="100000"/>
              <a:buFont typeface="Georgia"/>
              <a:buChar char="▫"/>
              <a:defRPr sz="2600" b="0" i="0" u="none" strike="noStrike" cap="none">
                <a:solidFill>
                  <a:schemeClr val="dk2"/>
                </a:solidFill>
                <a:latin typeface="Calibri"/>
                <a:ea typeface="Calibri"/>
                <a:cs typeface="Calibri"/>
                <a:sym typeface="Calibri"/>
              </a:defRPr>
            </a:lvl2pPr>
            <a:lvl3pPr marL="923544" marR="0" lvl="2" indent="-72644" algn="l" rtl="0">
              <a:spcBef>
                <a:spcPts val="300"/>
              </a:spcBef>
              <a:buClr>
                <a:schemeClr val="accent1"/>
              </a:buClr>
              <a:buSzPct val="100000"/>
              <a:buFont typeface="Noto Sans Symbols"/>
              <a:buChar char="⚫"/>
              <a:defRPr sz="2400" b="0" i="0" u="none" strike="noStrike" cap="none">
                <a:solidFill>
                  <a:schemeClr val="dk2"/>
                </a:solidFill>
                <a:latin typeface="Calibri"/>
                <a:ea typeface="Calibri"/>
                <a:cs typeface="Calibri"/>
                <a:sym typeface="Calibri"/>
              </a:defRPr>
            </a:lvl3pPr>
            <a:lvl4pPr marL="1179576" marR="0" lvl="3" indent="-61975" algn="l" rtl="0">
              <a:spcBef>
                <a:spcPts val="300"/>
              </a:spcBef>
              <a:buClr>
                <a:schemeClr val="accent1"/>
              </a:buClr>
              <a:buSzPct val="100000"/>
              <a:buFont typeface="Noto Sans Symbols"/>
              <a:buChar char="⚫"/>
              <a:defRPr sz="2200" b="0" i="0" u="none" strike="noStrike" cap="none">
                <a:solidFill>
                  <a:schemeClr val="dk2"/>
                </a:solidFill>
                <a:latin typeface="Calibri"/>
                <a:ea typeface="Calibri"/>
                <a:cs typeface="Calibri"/>
                <a:sym typeface="Calibri"/>
              </a:defRPr>
            </a:lvl4pPr>
            <a:lvl5pPr marL="1389888" marR="0" lvl="4" indent="-56388" algn="l" rtl="0">
              <a:spcBef>
                <a:spcPts val="300"/>
              </a:spcBef>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50" name="Shape 50"/>
          <p:cNvSpPr txBox="1">
            <a:spLocks noGrp="1"/>
          </p:cNvSpPr>
          <p:nvPr>
            <p:ph type="title"/>
          </p:nvPr>
        </p:nvSpPr>
        <p:spPr>
          <a:xfrm>
            <a:off x="609600" y="1143000"/>
            <a:ext cx="10972799" cy="10667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5"/>
        <p:cNvGrpSpPr/>
        <p:nvPr/>
      </p:nvGrpSpPr>
      <p:grpSpPr>
        <a:xfrm>
          <a:off x="0" y="0"/>
          <a:ext cx="0" cy="0"/>
          <a:chOff x="0" y="0"/>
          <a:chExt cx="0" cy="0"/>
        </a:xfrm>
      </p:grpSpPr>
      <p:sp>
        <p:nvSpPr>
          <p:cNvPr id="56" name="Shape 56"/>
          <p:cNvSpPr txBox="1">
            <a:spLocks noGrp="1"/>
          </p:cNvSpPr>
          <p:nvPr>
            <p:ph type="dt" idx="10"/>
          </p:nvPr>
        </p:nvSpPr>
        <p:spPr>
          <a:xfrm>
            <a:off x="8782047"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a:solidFill>
                  <a:srgbClr val="FFFFFF"/>
                </a:solidFill>
                <a:latin typeface="Calibri"/>
                <a:ea typeface="Calibri"/>
                <a:cs typeface="Calibri"/>
                <a:sym typeface="Calibri"/>
              </a:rPr>
              <a:pPr marL="0" marR="0" lvl="0" indent="0" algn="r" rtl="0">
                <a:spcBef>
                  <a:spcPts val="0"/>
                </a:spcBef>
                <a:buSzPct val="25000"/>
                <a:buNone/>
              </a:pPr>
              <a:t>‹#›</a:t>
            </a:fld>
            <a:endParaRPr lang="en-US" sz="1800">
              <a:solidFill>
                <a:srgbClr val="FFFFFF"/>
              </a:solidFill>
              <a:latin typeface="Calibri"/>
              <a:ea typeface="Calibri"/>
              <a:cs typeface="Calibri"/>
              <a:sym typeface="Calibri"/>
            </a:endParaRPr>
          </a:p>
        </p:txBody>
      </p:sp>
      <p:sp>
        <p:nvSpPr>
          <p:cNvPr id="59" name="Shape 59"/>
          <p:cNvSpPr txBox="1">
            <a:spLocks noGrp="1"/>
          </p:cNvSpPr>
          <p:nvPr>
            <p:ph type="body" idx="1"/>
          </p:nvPr>
        </p:nvSpPr>
        <p:spPr>
          <a:xfrm>
            <a:off x="963083" y="3367087"/>
            <a:ext cx="10363200" cy="1509711"/>
          </a:xfrm>
          <a:prstGeom prst="rect">
            <a:avLst/>
          </a:prstGeom>
          <a:noFill/>
          <a:ln>
            <a:noFill/>
          </a:ln>
        </p:spPr>
        <p:txBody>
          <a:bodyPr wrap="square" lIns="91425" tIns="91425" rIns="91425" bIns="91425" anchor="t" anchorCtr="0"/>
          <a:lstStyle>
            <a:lvl1pPr marL="45720" marR="0" lvl="0" indent="-7619" algn="l" rtl="0">
              <a:spcBef>
                <a:spcPts val="300"/>
              </a:spcBef>
              <a:buClr>
                <a:schemeClr val="accent3"/>
              </a:buClr>
              <a:buFont typeface="Georgia"/>
              <a:buNone/>
              <a:defRPr sz="2100" b="0" i="0" u="none" strike="noStrike" cap="none">
                <a:solidFill>
                  <a:schemeClr val="dk2"/>
                </a:solidFill>
                <a:latin typeface="Calibri"/>
                <a:ea typeface="Calibri"/>
                <a:cs typeface="Calibri"/>
                <a:sym typeface="Calibri"/>
              </a:defRPr>
            </a:lvl1pPr>
            <a:lvl2pPr marL="658368" marR="0" lvl="1" indent="-251968" algn="l" rtl="0">
              <a:spcBef>
                <a:spcPts val="300"/>
              </a:spcBef>
              <a:buClr>
                <a:schemeClr val="accent2"/>
              </a:buClr>
              <a:buFont typeface="Georgia"/>
              <a:buNone/>
              <a:defRPr sz="1800" b="0" i="0" u="none" strike="noStrike" cap="none">
                <a:solidFill>
                  <a:srgbClr val="888888"/>
                </a:solidFill>
                <a:latin typeface="Calibri"/>
                <a:ea typeface="Calibri"/>
                <a:cs typeface="Calibri"/>
                <a:sym typeface="Calibri"/>
              </a:defRPr>
            </a:lvl2pPr>
            <a:lvl3pPr marL="923544" marR="0" lvl="2" indent="-225044" algn="l" rtl="0">
              <a:spcBef>
                <a:spcPts val="300"/>
              </a:spcBef>
              <a:buClr>
                <a:schemeClr val="accent1"/>
              </a:buClr>
              <a:buFont typeface="Noto Sans Symbols"/>
              <a:buNone/>
              <a:defRPr sz="1600" b="0" i="0" u="none" strike="noStrike" cap="none">
                <a:solidFill>
                  <a:srgbClr val="888888"/>
                </a:solidFill>
                <a:latin typeface="Calibri"/>
                <a:ea typeface="Calibri"/>
                <a:cs typeface="Calibri"/>
                <a:sym typeface="Calibri"/>
              </a:defRPr>
            </a:lvl3pPr>
            <a:lvl4pPr marL="1179576" marR="0" lvl="3" indent="-201675" algn="l" rtl="0">
              <a:spcBef>
                <a:spcPts val="300"/>
              </a:spcBef>
              <a:buClr>
                <a:schemeClr val="accent1"/>
              </a:buClr>
              <a:buFont typeface="Noto Sans Symbols"/>
              <a:buNone/>
              <a:defRPr sz="1400" b="0" i="0" u="none" strike="noStrike" cap="none">
                <a:solidFill>
                  <a:srgbClr val="888888"/>
                </a:solidFill>
                <a:latin typeface="Calibri"/>
                <a:ea typeface="Calibri"/>
                <a:cs typeface="Calibri"/>
                <a:sym typeface="Calibri"/>
              </a:defRPr>
            </a:lvl4pPr>
            <a:lvl5pPr marL="1389888" marR="0" lvl="4" indent="-183388" algn="l" rtl="0">
              <a:spcBef>
                <a:spcPts val="300"/>
              </a:spcBef>
              <a:buClr>
                <a:schemeClr val="accent1"/>
              </a:buClr>
              <a:buFont typeface="Noto Sans Symbols"/>
              <a:buNone/>
              <a:defRPr sz="1400" b="0" i="0" u="none" strike="noStrike" cap="none">
                <a:solidFill>
                  <a:srgbClr val="888888"/>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60" name="Shape 60"/>
          <p:cNvSpPr txBox="1">
            <a:spLocks noGrp="1"/>
          </p:cNvSpPr>
          <p:nvPr>
            <p:ph type="title"/>
          </p:nvPr>
        </p:nvSpPr>
        <p:spPr>
          <a:xfrm>
            <a:off x="963083" y="1981200"/>
            <a:ext cx="10363200" cy="1362075"/>
          </a:xfrm>
          <a:prstGeom prst="rect">
            <a:avLst/>
          </a:prstGeom>
          <a:noFill/>
          <a:ln>
            <a:noFill/>
          </a:ln>
        </p:spPr>
        <p:txBody>
          <a:bodyPr wrap="square" lIns="91425" tIns="91425" rIns="91425" bIns="91425" anchor="b" anchorCtr="0"/>
          <a:lstStyle>
            <a:lvl1pPr marL="0" marR="0" lvl="0" indent="0" algn="l" rtl="0">
              <a:spcBef>
                <a:spcPts val="0"/>
              </a:spcBef>
              <a:buClr>
                <a:schemeClr val="accent2"/>
              </a:buClr>
              <a:buFont typeface="Calibri"/>
              <a:buNone/>
              <a:defRPr sz="4300" b="1" i="0" u="none" strike="noStrike" cap="none">
                <a:solidFill>
                  <a:schemeClr val="accent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1"/>
        <p:cNvGrpSpPr/>
        <p:nvPr/>
      </p:nvGrpSpPr>
      <p:grpSpPr>
        <a:xfrm>
          <a:off x="0" y="0"/>
          <a:ext cx="0" cy="0"/>
          <a:chOff x="0" y="0"/>
          <a:chExt cx="0" cy="0"/>
        </a:xfrm>
      </p:grpSpPr>
      <p:sp>
        <p:nvSpPr>
          <p:cNvPr id="62" name="Shape 62"/>
          <p:cNvSpPr txBox="1">
            <a:spLocks noGrp="1"/>
          </p:cNvSpPr>
          <p:nvPr>
            <p:ph type="dt" idx="10"/>
          </p:nvPr>
        </p:nvSpPr>
        <p:spPr>
          <a:xfrm>
            <a:off x="8782047"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a:solidFill>
                  <a:srgbClr val="FFFFFF"/>
                </a:solidFill>
                <a:latin typeface="Calibri"/>
                <a:ea typeface="Calibri"/>
                <a:cs typeface="Calibri"/>
                <a:sym typeface="Calibri"/>
              </a:rPr>
              <a:pPr marL="0" marR="0" lvl="0" indent="0" algn="r" rtl="0">
                <a:spcBef>
                  <a:spcPts val="0"/>
                </a:spcBef>
                <a:buSzPct val="25000"/>
                <a:buNone/>
              </a:pPr>
              <a:t>‹#›</a:t>
            </a:fld>
            <a:endParaRPr lang="en-US" sz="1800">
              <a:solidFill>
                <a:srgbClr val="FFFFFF"/>
              </a:solidFill>
              <a:latin typeface="Calibri"/>
              <a:ea typeface="Calibri"/>
              <a:cs typeface="Calibri"/>
              <a:sym typeface="Calibri"/>
            </a:endParaRPr>
          </a:p>
        </p:txBody>
      </p:sp>
      <p:sp>
        <p:nvSpPr>
          <p:cNvPr id="65" name="Shape 65"/>
          <p:cNvSpPr txBox="1">
            <a:spLocks noGrp="1"/>
          </p:cNvSpPr>
          <p:nvPr>
            <p:ph type="body" idx="1"/>
          </p:nvPr>
        </p:nvSpPr>
        <p:spPr>
          <a:xfrm>
            <a:off x="6197600" y="2249425"/>
            <a:ext cx="5384799" cy="4341874"/>
          </a:xfrm>
          <a:prstGeom prst="rect">
            <a:avLst/>
          </a:prstGeom>
          <a:noFill/>
          <a:ln>
            <a:noFill/>
          </a:ln>
        </p:spPr>
        <p:txBody>
          <a:bodyPr wrap="square" lIns="91425" tIns="91425" rIns="91425" bIns="91425" anchor="t" anchorCtr="0"/>
          <a:lstStyle>
            <a:lvl1pPr marL="365760" marR="0" lvl="0" indent="-137159" algn="l" rtl="0">
              <a:spcBef>
                <a:spcPts val="300"/>
              </a:spcBef>
              <a:buClr>
                <a:schemeClr val="accent3"/>
              </a:buClr>
              <a:buSzPct val="100000"/>
              <a:buFont typeface="Georgia"/>
              <a:buChar char="•"/>
              <a:defRPr sz="2000" b="0" i="0" u="none" strike="noStrike" cap="none">
                <a:solidFill>
                  <a:schemeClr val="dk2"/>
                </a:solidFill>
                <a:latin typeface="Calibri"/>
                <a:ea typeface="Calibri"/>
                <a:cs typeface="Calibri"/>
                <a:sym typeface="Calibri"/>
              </a:defRPr>
            </a:lvl1pPr>
            <a:lvl2pPr marL="658368" marR="0" lvl="1" indent="-131318" algn="l" rtl="0">
              <a:spcBef>
                <a:spcPts val="300"/>
              </a:spcBef>
              <a:buClr>
                <a:schemeClr val="accent2"/>
              </a:buClr>
              <a:buSzPct val="100000"/>
              <a:buFont typeface="Georgia"/>
              <a:buChar char="▫"/>
              <a:defRPr sz="1900" b="0" i="0" u="none" strike="noStrike" cap="none">
                <a:solidFill>
                  <a:schemeClr val="dk2"/>
                </a:solidFill>
                <a:latin typeface="Calibri"/>
                <a:ea typeface="Calibri"/>
                <a:cs typeface="Calibri"/>
                <a:sym typeface="Calibri"/>
              </a:defRPr>
            </a:lvl2pPr>
            <a:lvl3pPr marL="923544" marR="0" lvl="2" indent="-1107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3pPr>
            <a:lvl4pPr marL="1179576" marR="0" lvl="3" indent="-87375"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4pPr>
            <a:lvl5pPr marL="1389888" marR="0" lvl="4" indent="-69088"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609600" y="2249425"/>
            <a:ext cx="5384799" cy="4341874"/>
          </a:xfrm>
          <a:prstGeom prst="rect">
            <a:avLst/>
          </a:prstGeom>
          <a:noFill/>
          <a:ln>
            <a:noFill/>
          </a:ln>
        </p:spPr>
        <p:txBody>
          <a:bodyPr wrap="square" lIns="91425" tIns="91425" rIns="91425" bIns="91425" anchor="t" anchorCtr="0"/>
          <a:lstStyle>
            <a:lvl1pPr marL="365760" marR="0" lvl="0" indent="-137159" algn="l" rtl="0">
              <a:spcBef>
                <a:spcPts val="300"/>
              </a:spcBef>
              <a:buClr>
                <a:schemeClr val="accent3"/>
              </a:buClr>
              <a:buSzPct val="100000"/>
              <a:buFont typeface="Georgia"/>
              <a:buChar char="•"/>
              <a:defRPr sz="2000" b="0" i="0" u="none" strike="noStrike" cap="none">
                <a:solidFill>
                  <a:schemeClr val="dk2"/>
                </a:solidFill>
                <a:latin typeface="Calibri"/>
                <a:ea typeface="Calibri"/>
                <a:cs typeface="Calibri"/>
                <a:sym typeface="Calibri"/>
              </a:defRPr>
            </a:lvl1pPr>
            <a:lvl2pPr marL="658368" marR="0" lvl="1" indent="-131318" algn="l" rtl="0">
              <a:spcBef>
                <a:spcPts val="300"/>
              </a:spcBef>
              <a:buClr>
                <a:schemeClr val="accent2"/>
              </a:buClr>
              <a:buSzPct val="100000"/>
              <a:buFont typeface="Georgia"/>
              <a:buChar char="▫"/>
              <a:defRPr sz="1900" b="0" i="0" u="none" strike="noStrike" cap="none">
                <a:solidFill>
                  <a:schemeClr val="dk2"/>
                </a:solidFill>
                <a:latin typeface="Calibri"/>
                <a:ea typeface="Calibri"/>
                <a:cs typeface="Calibri"/>
                <a:sym typeface="Calibri"/>
              </a:defRPr>
            </a:lvl2pPr>
            <a:lvl3pPr marL="923544" marR="0" lvl="2" indent="-1107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3pPr>
            <a:lvl4pPr marL="1179576" marR="0" lvl="3" indent="-87375"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4pPr>
            <a:lvl5pPr marL="1389888" marR="0" lvl="4" indent="-69088"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67" name="Shape 67"/>
          <p:cNvSpPr txBox="1">
            <a:spLocks noGrp="1"/>
          </p:cNvSpPr>
          <p:nvPr>
            <p:ph type="title"/>
          </p:nvPr>
        </p:nvSpPr>
        <p:spPr>
          <a:xfrm>
            <a:off x="609600" y="1143000"/>
            <a:ext cx="10972799" cy="10667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8"/>
        <p:cNvGrpSpPr/>
        <p:nvPr/>
      </p:nvGrpSpPr>
      <p:grpSpPr>
        <a:xfrm>
          <a:off x="0" y="0"/>
          <a:ext cx="0" cy="0"/>
          <a:chOff x="0" y="0"/>
          <a:chExt cx="0" cy="0"/>
        </a:xfrm>
      </p:grpSpPr>
      <p:sp>
        <p:nvSpPr>
          <p:cNvPr id="69" name="Shape 69"/>
          <p:cNvSpPr txBox="1">
            <a:spLocks noGrp="1"/>
          </p:cNvSpPr>
          <p:nvPr>
            <p:ph type="dt" idx="10"/>
          </p:nvPr>
        </p:nvSpPr>
        <p:spPr>
          <a:xfrm>
            <a:off x="8782047"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a:solidFill>
                  <a:srgbClr val="FFFFFF"/>
                </a:solidFill>
                <a:latin typeface="Calibri"/>
                <a:ea typeface="Calibri"/>
                <a:cs typeface="Calibri"/>
                <a:sym typeface="Calibri"/>
              </a:rPr>
              <a:pPr marL="0" marR="0" lvl="0" indent="0" algn="r" rtl="0">
                <a:spcBef>
                  <a:spcPts val="0"/>
                </a:spcBef>
                <a:buSzPct val="25000"/>
                <a:buNone/>
              </a:pPr>
              <a:t>‹#›</a:t>
            </a:fld>
            <a:endParaRPr lang="en-US" sz="1800">
              <a:solidFill>
                <a:srgbClr val="FFFFFF"/>
              </a:solidFill>
              <a:latin typeface="Calibri"/>
              <a:ea typeface="Calibri"/>
              <a:cs typeface="Calibri"/>
              <a:sym typeface="Calibri"/>
            </a:endParaRPr>
          </a:p>
        </p:txBody>
      </p:sp>
      <p:sp>
        <p:nvSpPr>
          <p:cNvPr id="71" name="Shape 71"/>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body" idx="1"/>
          </p:nvPr>
        </p:nvSpPr>
        <p:spPr>
          <a:xfrm>
            <a:off x="6291073" y="2708518"/>
            <a:ext cx="5389032" cy="3886200"/>
          </a:xfrm>
          <a:prstGeom prst="rect">
            <a:avLst/>
          </a:prstGeom>
          <a:noFill/>
          <a:ln>
            <a:noFill/>
          </a:ln>
        </p:spPr>
        <p:txBody>
          <a:bodyPr wrap="square" lIns="91425" tIns="91425" rIns="91425" bIns="91425" anchor="t" anchorCtr="0"/>
          <a:lstStyle>
            <a:lvl1pPr marL="365760" marR="0" lvl="0" indent="-137159" algn="l" rtl="0">
              <a:spcBef>
                <a:spcPts val="300"/>
              </a:spcBef>
              <a:buClr>
                <a:schemeClr val="accent3"/>
              </a:buClr>
              <a:buSzPct val="100000"/>
              <a:buFont typeface="Georgia"/>
              <a:buChar char="•"/>
              <a:defRPr sz="2000" b="0" i="0" u="none" strike="noStrike" cap="none">
                <a:solidFill>
                  <a:schemeClr val="dk2"/>
                </a:solidFill>
                <a:latin typeface="Calibri"/>
                <a:ea typeface="Calibri"/>
                <a:cs typeface="Calibri"/>
                <a:sym typeface="Calibri"/>
              </a:defRPr>
            </a:lvl1pPr>
            <a:lvl2pPr marL="658368" marR="0" lvl="1" indent="-124968" algn="l" rtl="0">
              <a:spcBef>
                <a:spcPts val="300"/>
              </a:spcBef>
              <a:buClr>
                <a:schemeClr val="accent2"/>
              </a:buClr>
              <a:buSzPct val="100000"/>
              <a:buFont typeface="Georgia"/>
              <a:buChar char="▫"/>
              <a:defRPr sz="2000" b="0" i="0" u="none" strike="noStrike" cap="none">
                <a:solidFill>
                  <a:schemeClr val="dk2"/>
                </a:solidFill>
                <a:latin typeface="Calibri"/>
                <a:ea typeface="Calibri"/>
                <a:cs typeface="Calibri"/>
                <a:sym typeface="Calibri"/>
              </a:defRPr>
            </a:lvl2pPr>
            <a:lvl3pPr marL="923544" marR="0" lvl="2" indent="-1107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3pPr>
            <a:lvl4pPr marL="1179576" marR="0" lvl="3" indent="-100075"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4pPr>
            <a:lvl5pPr marL="1389888" marR="0" lvl="4" indent="-81788"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73" name="Shape 73"/>
          <p:cNvSpPr txBox="1">
            <a:spLocks noGrp="1"/>
          </p:cNvSpPr>
          <p:nvPr>
            <p:ph type="body" idx="2"/>
          </p:nvPr>
        </p:nvSpPr>
        <p:spPr>
          <a:xfrm>
            <a:off x="6294967" y="2244969"/>
            <a:ext cx="5389032" cy="457200"/>
          </a:xfrm>
          <a:prstGeom prst="rect">
            <a:avLst/>
          </a:prstGeom>
          <a:solidFill>
            <a:srgbClr val="9ED47A">
              <a:alpha val="24705"/>
            </a:srgbClr>
          </a:solidFill>
          <a:ln w="12700" cap="flat" cmpd="sng">
            <a:solidFill>
              <a:schemeClr val="accent2"/>
            </a:solidFill>
            <a:prstDash val="solid"/>
            <a:round/>
            <a:headEnd type="none" w="med" len="med"/>
            <a:tailEnd type="none" w="med" len="med"/>
          </a:ln>
        </p:spPr>
        <p:txBody>
          <a:bodyPr wrap="square" lIns="91425" tIns="91425" rIns="91425" bIns="91425" anchor="ctr" anchorCtr="0"/>
          <a:lstStyle>
            <a:lvl1pPr marL="45720" marR="0" lvl="0" indent="-7619" algn="l" rtl="0">
              <a:spcBef>
                <a:spcPts val="300"/>
              </a:spcBef>
              <a:buClr>
                <a:schemeClr val="accent3"/>
              </a:buClr>
              <a:buFont typeface="Georgia"/>
              <a:buNone/>
              <a:defRPr sz="1900" b="1" i="0" u="none" strike="noStrike" cap="none">
                <a:solidFill>
                  <a:srgbClr val="414141"/>
                </a:solidFill>
                <a:latin typeface="Calibri"/>
                <a:ea typeface="Calibri"/>
                <a:cs typeface="Calibri"/>
                <a:sym typeface="Calibri"/>
              </a:defRPr>
            </a:lvl1pPr>
            <a:lvl2pPr marL="658368" marR="0" lvl="1" indent="-251968" algn="l" rtl="0">
              <a:spcBef>
                <a:spcPts val="300"/>
              </a:spcBef>
              <a:buClr>
                <a:schemeClr val="accent2"/>
              </a:buClr>
              <a:buFont typeface="Georgia"/>
              <a:buNone/>
              <a:defRPr sz="2000" b="1" i="0" u="none" strike="noStrike" cap="none">
                <a:solidFill>
                  <a:schemeClr val="dk2"/>
                </a:solidFill>
                <a:latin typeface="Calibri"/>
                <a:ea typeface="Calibri"/>
                <a:cs typeface="Calibri"/>
                <a:sym typeface="Calibri"/>
              </a:defRPr>
            </a:lvl2pPr>
            <a:lvl3pPr marL="923544" marR="0" lvl="2" indent="-225044" algn="l" rtl="0">
              <a:spcBef>
                <a:spcPts val="300"/>
              </a:spcBef>
              <a:buClr>
                <a:schemeClr val="accent1"/>
              </a:buClr>
              <a:buFont typeface="Noto Sans Symbols"/>
              <a:buNone/>
              <a:defRPr sz="1800" b="1" i="0" u="none" strike="noStrike" cap="none">
                <a:solidFill>
                  <a:schemeClr val="dk2"/>
                </a:solidFill>
                <a:latin typeface="Calibri"/>
                <a:ea typeface="Calibri"/>
                <a:cs typeface="Calibri"/>
                <a:sym typeface="Calibri"/>
              </a:defRPr>
            </a:lvl3pPr>
            <a:lvl4pPr marL="1179576" marR="0" lvl="3" indent="-201675" algn="l" rtl="0">
              <a:spcBef>
                <a:spcPts val="300"/>
              </a:spcBef>
              <a:buClr>
                <a:schemeClr val="accent1"/>
              </a:buClr>
              <a:buFont typeface="Noto Sans Symbols"/>
              <a:buNone/>
              <a:defRPr sz="1600" b="1" i="0" u="none" strike="noStrike" cap="none">
                <a:solidFill>
                  <a:schemeClr val="dk2"/>
                </a:solidFill>
                <a:latin typeface="Calibri"/>
                <a:ea typeface="Calibri"/>
                <a:cs typeface="Calibri"/>
                <a:sym typeface="Calibri"/>
              </a:defRPr>
            </a:lvl4pPr>
            <a:lvl5pPr marL="1389888" marR="0" lvl="4" indent="-183388" algn="l" rtl="0">
              <a:spcBef>
                <a:spcPts val="300"/>
              </a:spcBef>
              <a:buClr>
                <a:schemeClr val="accent1"/>
              </a:buClr>
              <a:buFont typeface="Noto Sans Symbols"/>
              <a:buNone/>
              <a:defRPr sz="1600" b="1"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74" name="Shape 74"/>
          <p:cNvSpPr txBox="1">
            <a:spLocks noGrp="1"/>
          </p:cNvSpPr>
          <p:nvPr>
            <p:ph type="body" idx="3"/>
          </p:nvPr>
        </p:nvSpPr>
        <p:spPr>
          <a:xfrm>
            <a:off x="508000" y="2708518"/>
            <a:ext cx="5388864" cy="3886200"/>
          </a:xfrm>
          <a:prstGeom prst="rect">
            <a:avLst/>
          </a:prstGeom>
          <a:noFill/>
          <a:ln>
            <a:noFill/>
          </a:ln>
        </p:spPr>
        <p:txBody>
          <a:bodyPr wrap="square" lIns="91425" tIns="91425" rIns="91425" bIns="91425" anchor="t" anchorCtr="0"/>
          <a:lstStyle>
            <a:lvl1pPr marL="365760" marR="0" lvl="0" indent="-137159" algn="l" rtl="0">
              <a:spcBef>
                <a:spcPts val="300"/>
              </a:spcBef>
              <a:buClr>
                <a:schemeClr val="accent3"/>
              </a:buClr>
              <a:buSzPct val="100000"/>
              <a:buFont typeface="Georgia"/>
              <a:buChar char="•"/>
              <a:defRPr sz="2000" b="0" i="0" u="none" strike="noStrike" cap="none">
                <a:solidFill>
                  <a:schemeClr val="dk2"/>
                </a:solidFill>
                <a:latin typeface="Calibri"/>
                <a:ea typeface="Calibri"/>
                <a:cs typeface="Calibri"/>
                <a:sym typeface="Calibri"/>
              </a:defRPr>
            </a:lvl1pPr>
            <a:lvl2pPr marL="658368" marR="0" lvl="1" indent="-124968" algn="l" rtl="0">
              <a:spcBef>
                <a:spcPts val="300"/>
              </a:spcBef>
              <a:buClr>
                <a:schemeClr val="accent2"/>
              </a:buClr>
              <a:buSzPct val="100000"/>
              <a:buFont typeface="Georgia"/>
              <a:buChar char="▫"/>
              <a:defRPr sz="2000" b="0" i="0" u="none" strike="noStrike" cap="none">
                <a:solidFill>
                  <a:schemeClr val="dk2"/>
                </a:solidFill>
                <a:latin typeface="Calibri"/>
                <a:ea typeface="Calibri"/>
                <a:cs typeface="Calibri"/>
                <a:sym typeface="Calibri"/>
              </a:defRPr>
            </a:lvl2pPr>
            <a:lvl3pPr marL="923544" marR="0" lvl="2" indent="-1107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3pPr>
            <a:lvl4pPr marL="1179576" marR="0" lvl="3" indent="-100075"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4pPr>
            <a:lvl5pPr marL="1389888" marR="0" lvl="4" indent="-81788"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75" name="Shape 75"/>
          <p:cNvSpPr txBox="1">
            <a:spLocks noGrp="1"/>
          </p:cNvSpPr>
          <p:nvPr>
            <p:ph type="body" idx="4"/>
          </p:nvPr>
        </p:nvSpPr>
        <p:spPr>
          <a:xfrm>
            <a:off x="508000" y="2244969"/>
            <a:ext cx="5388864" cy="457200"/>
          </a:xfrm>
          <a:prstGeom prst="rect">
            <a:avLst/>
          </a:prstGeom>
          <a:solidFill>
            <a:srgbClr val="9ED47A">
              <a:alpha val="24705"/>
            </a:srgbClr>
          </a:solidFill>
          <a:ln w="12700" cap="flat" cmpd="sng">
            <a:solidFill>
              <a:schemeClr val="accent2"/>
            </a:solidFill>
            <a:prstDash val="solid"/>
            <a:round/>
            <a:headEnd type="none" w="med" len="med"/>
            <a:tailEnd type="none" w="med" len="med"/>
          </a:ln>
        </p:spPr>
        <p:txBody>
          <a:bodyPr wrap="square" lIns="91425" tIns="91425" rIns="91425" bIns="91425" anchor="ctr" anchorCtr="0"/>
          <a:lstStyle>
            <a:lvl1pPr marL="45720" marR="0" lvl="0" indent="-7619" algn="l" rtl="0">
              <a:spcBef>
                <a:spcPts val="300"/>
              </a:spcBef>
              <a:buClr>
                <a:schemeClr val="accent3"/>
              </a:buClr>
              <a:buFont typeface="Georgia"/>
              <a:buNone/>
              <a:defRPr sz="1900" b="1" i="0" u="none" strike="noStrike" cap="none">
                <a:solidFill>
                  <a:srgbClr val="414141"/>
                </a:solidFill>
                <a:latin typeface="Calibri"/>
                <a:ea typeface="Calibri"/>
                <a:cs typeface="Calibri"/>
                <a:sym typeface="Calibri"/>
              </a:defRPr>
            </a:lvl1pPr>
            <a:lvl2pPr marL="658368" marR="0" lvl="1" indent="-251968" algn="l" rtl="0">
              <a:spcBef>
                <a:spcPts val="300"/>
              </a:spcBef>
              <a:buClr>
                <a:schemeClr val="accent2"/>
              </a:buClr>
              <a:buFont typeface="Georgia"/>
              <a:buNone/>
              <a:defRPr sz="2000" b="1" i="0" u="none" strike="noStrike" cap="none">
                <a:solidFill>
                  <a:schemeClr val="dk2"/>
                </a:solidFill>
                <a:latin typeface="Calibri"/>
                <a:ea typeface="Calibri"/>
                <a:cs typeface="Calibri"/>
                <a:sym typeface="Calibri"/>
              </a:defRPr>
            </a:lvl2pPr>
            <a:lvl3pPr marL="923544" marR="0" lvl="2" indent="-225044" algn="l" rtl="0">
              <a:spcBef>
                <a:spcPts val="300"/>
              </a:spcBef>
              <a:buClr>
                <a:schemeClr val="accent1"/>
              </a:buClr>
              <a:buFont typeface="Noto Sans Symbols"/>
              <a:buNone/>
              <a:defRPr sz="1800" b="1" i="0" u="none" strike="noStrike" cap="none">
                <a:solidFill>
                  <a:schemeClr val="dk2"/>
                </a:solidFill>
                <a:latin typeface="Calibri"/>
                <a:ea typeface="Calibri"/>
                <a:cs typeface="Calibri"/>
                <a:sym typeface="Calibri"/>
              </a:defRPr>
            </a:lvl3pPr>
            <a:lvl4pPr marL="1179576" marR="0" lvl="3" indent="-201675" algn="l" rtl="0">
              <a:spcBef>
                <a:spcPts val="300"/>
              </a:spcBef>
              <a:buClr>
                <a:schemeClr val="accent1"/>
              </a:buClr>
              <a:buFont typeface="Noto Sans Symbols"/>
              <a:buNone/>
              <a:defRPr sz="1600" b="1" i="0" u="none" strike="noStrike" cap="none">
                <a:solidFill>
                  <a:schemeClr val="dk2"/>
                </a:solidFill>
                <a:latin typeface="Calibri"/>
                <a:ea typeface="Calibri"/>
                <a:cs typeface="Calibri"/>
                <a:sym typeface="Calibri"/>
              </a:defRPr>
            </a:lvl4pPr>
            <a:lvl5pPr marL="1389888" marR="0" lvl="4" indent="-183388" algn="l" rtl="0">
              <a:spcBef>
                <a:spcPts val="300"/>
              </a:spcBef>
              <a:buClr>
                <a:schemeClr val="accent1"/>
              </a:buClr>
              <a:buFont typeface="Noto Sans Symbols"/>
              <a:buNone/>
              <a:defRPr sz="1600" b="1"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76" name="Shape 76"/>
          <p:cNvSpPr txBox="1">
            <a:spLocks noGrp="1"/>
          </p:cNvSpPr>
          <p:nvPr>
            <p:ph type="title"/>
          </p:nvPr>
        </p:nvSpPr>
        <p:spPr>
          <a:xfrm>
            <a:off x="508000" y="1143000"/>
            <a:ext cx="11176000" cy="1069847"/>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7"/>
        <p:cNvGrpSpPr/>
        <p:nvPr/>
      </p:nvGrpSpPr>
      <p:grpSpPr>
        <a:xfrm>
          <a:off x="0" y="0"/>
          <a:ext cx="0" cy="0"/>
          <a:chOff x="0" y="0"/>
          <a:chExt cx="0" cy="0"/>
        </a:xfrm>
      </p:grpSpPr>
      <p:sp>
        <p:nvSpPr>
          <p:cNvPr id="78" name="Shape 78"/>
          <p:cNvSpPr txBox="1">
            <a:spLocks noGrp="1"/>
          </p:cNvSpPr>
          <p:nvPr>
            <p:ph type="dt" idx="10"/>
          </p:nvPr>
        </p:nvSpPr>
        <p:spPr>
          <a:xfrm>
            <a:off x="8778239"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a:solidFill>
                  <a:srgbClr val="FFFFFF"/>
                </a:solidFill>
                <a:latin typeface="Calibri"/>
                <a:ea typeface="Calibri"/>
                <a:cs typeface="Calibri"/>
                <a:sym typeface="Calibri"/>
              </a:rPr>
              <a:pPr marL="0" marR="0" lvl="0" indent="0" algn="r" rtl="0">
                <a:spcBef>
                  <a:spcPts val="0"/>
                </a:spcBef>
                <a:buSzPct val="25000"/>
                <a:buNone/>
              </a:pPr>
              <a:t>‹#›</a:t>
            </a:fld>
            <a:endParaRPr lang="en-US" sz="1800">
              <a:solidFill>
                <a:srgbClr val="FFFFFF"/>
              </a:solidFill>
              <a:latin typeface="Calibri"/>
              <a:ea typeface="Calibri"/>
              <a:cs typeface="Calibri"/>
              <a:sym typeface="Calibri"/>
            </a:endParaRPr>
          </a:p>
        </p:txBody>
      </p:sp>
      <p:sp>
        <p:nvSpPr>
          <p:cNvPr id="81" name="Shape 81"/>
          <p:cNvSpPr txBox="1">
            <a:spLocks noGrp="1"/>
          </p:cNvSpPr>
          <p:nvPr>
            <p:ph type="title"/>
          </p:nvPr>
        </p:nvSpPr>
        <p:spPr>
          <a:xfrm>
            <a:off x="609600" y="1143000"/>
            <a:ext cx="10972799" cy="1069847"/>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82"/>
        <p:cNvGrpSpPr/>
        <p:nvPr/>
      </p:nvGrpSpPr>
      <p:grpSpPr>
        <a:xfrm>
          <a:off x="0" y="0"/>
          <a:ext cx="0" cy="0"/>
          <a:chOff x="0" y="0"/>
          <a:chExt cx="0" cy="0"/>
        </a:xfrm>
      </p:grpSpPr>
      <p:sp>
        <p:nvSpPr>
          <p:cNvPr id="83" name="Shape 83"/>
          <p:cNvSpPr txBox="1">
            <a:spLocks noGrp="1"/>
          </p:cNvSpPr>
          <p:nvPr>
            <p:ph type="dt" idx="10"/>
          </p:nvPr>
        </p:nvSpPr>
        <p:spPr>
          <a:xfrm>
            <a:off x="8782047"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a:solidFill>
                  <a:srgbClr val="FFFFFF"/>
                </a:solidFill>
                <a:latin typeface="Calibri"/>
                <a:ea typeface="Calibri"/>
                <a:cs typeface="Calibri"/>
                <a:sym typeface="Calibri"/>
              </a:rPr>
              <a:pPr marL="0" marR="0" lvl="0" indent="0" algn="r" rtl="0">
                <a:spcBef>
                  <a:spcPts val="0"/>
                </a:spcBef>
                <a:buSzPct val="25000"/>
                <a:buNone/>
              </a:pPr>
              <a:t>‹#›</a:t>
            </a:fld>
            <a:endParaRPr lang="en-US" sz="1800">
              <a:solidFill>
                <a:srgbClr val="FFFFFF"/>
              </a:solidFill>
              <a:latin typeface="Calibri"/>
              <a:ea typeface="Calibri"/>
              <a:cs typeface="Calibri"/>
              <a:sym typeface="Calibri"/>
            </a:endParaRPr>
          </a:p>
        </p:txBody>
      </p:sp>
      <p:sp>
        <p:nvSpPr>
          <p:cNvPr id="86" name="Shape 86"/>
          <p:cNvSpPr txBox="1">
            <a:spLocks noGrp="1"/>
          </p:cNvSpPr>
          <p:nvPr>
            <p:ph type="body" idx="1"/>
          </p:nvPr>
        </p:nvSpPr>
        <p:spPr>
          <a:xfrm>
            <a:off x="203200" y="776287"/>
            <a:ext cx="6803136" cy="5805083"/>
          </a:xfrm>
          <a:prstGeom prst="rect">
            <a:avLst/>
          </a:prstGeom>
          <a:noFill/>
          <a:ln>
            <a:noFill/>
          </a:ln>
        </p:spPr>
        <p:txBody>
          <a:bodyPr wrap="square" lIns="91425" tIns="91425" rIns="91425" bIns="91425" anchor="t" anchorCtr="0"/>
          <a:lstStyle>
            <a:lvl1pPr marL="365760" marR="0" lvl="0" indent="-60959" algn="l" rtl="0">
              <a:spcBef>
                <a:spcPts val="300"/>
              </a:spcBef>
              <a:buClr>
                <a:schemeClr val="accent3"/>
              </a:buClr>
              <a:buSzPct val="100000"/>
              <a:buFont typeface="Georgia"/>
              <a:buChar char="•"/>
              <a:defRPr sz="3200" b="0" i="0" u="none" strike="noStrike" cap="none">
                <a:solidFill>
                  <a:schemeClr val="dk2"/>
                </a:solidFill>
                <a:latin typeface="Calibri"/>
                <a:ea typeface="Calibri"/>
                <a:cs typeface="Calibri"/>
                <a:sym typeface="Calibri"/>
              </a:defRPr>
            </a:lvl1pPr>
            <a:lvl2pPr marL="658368" marR="0" lvl="1" indent="-74168" algn="l" rtl="0">
              <a:spcBef>
                <a:spcPts val="300"/>
              </a:spcBef>
              <a:buClr>
                <a:schemeClr val="accent2"/>
              </a:buClr>
              <a:buSzPct val="100000"/>
              <a:buFont typeface="Georgia"/>
              <a:buChar char="▫"/>
              <a:defRPr sz="2800" b="0" i="0" u="none" strike="noStrike" cap="none">
                <a:solidFill>
                  <a:schemeClr val="dk2"/>
                </a:solidFill>
                <a:latin typeface="Calibri"/>
                <a:ea typeface="Calibri"/>
                <a:cs typeface="Calibri"/>
                <a:sym typeface="Calibri"/>
              </a:defRPr>
            </a:lvl2pPr>
            <a:lvl3pPr marL="923544" marR="0" lvl="2" indent="-72644" algn="l" rtl="0">
              <a:spcBef>
                <a:spcPts val="300"/>
              </a:spcBef>
              <a:buClr>
                <a:schemeClr val="accent1"/>
              </a:buClr>
              <a:buSzPct val="100000"/>
              <a:buFont typeface="Noto Sans Symbols"/>
              <a:buChar char="⚫"/>
              <a:defRPr sz="2400" b="0" i="0" u="none" strike="noStrike" cap="none">
                <a:solidFill>
                  <a:schemeClr val="dk2"/>
                </a:solidFill>
                <a:latin typeface="Calibri"/>
                <a:ea typeface="Calibri"/>
                <a:cs typeface="Calibri"/>
                <a:sym typeface="Calibri"/>
              </a:defRPr>
            </a:lvl3pPr>
            <a:lvl4pPr marL="1179576" marR="0" lvl="3" indent="-74675" algn="l" rtl="0">
              <a:spcBef>
                <a:spcPts val="300"/>
              </a:spcBef>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4pPr>
            <a:lvl5pPr marL="1389888" marR="0" lvl="4" indent="-56388" algn="l" rtl="0">
              <a:spcBef>
                <a:spcPts val="300"/>
              </a:spcBef>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87" name="Shape 87"/>
          <p:cNvSpPr txBox="1">
            <a:spLocks noGrp="1"/>
          </p:cNvSpPr>
          <p:nvPr>
            <p:ph type="body" idx="2"/>
          </p:nvPr>
        </p:nvSpPr>
        <p:spPr>
          <a:xfrm>
            <a:off x="7137995" y="2010726"/>
            <a:ext cx="4511039" cy="4580572"/>
          </a:xfrm>
          <a:prstGeom prst="rect">
            <a:avLst/>
          </a:prstGeom>
          <a:noFill/>
          <a:ln>
            <a:noFill/>
          </a:ln>
        </p:spPr>
        <p:txBody>
          <a:bodyPr wrap="square" lIns="91425" tIns="91425" rIns="91425" bIns="91425" anchor="t" anchorCtr="0"/>
          <a:lstStyle>
            <a:lvl1pPr marL="9144" marR="0" lvl="0" indent="-9144" algn="l" rtl="0">
              <a:spcBef>
                <a:spcPts val="300"/>
              </a:spcBef>
              <a:buClr>
                <a:schemeClr val="accent3"/>
              </a:buClr>
              <a:buFont typeface="Georgia"/>
              <a:buNone/>
              <a:defRPr sz="1400" b="0" i="0" u="none" strike="noStrike" cap="none">
                <a:solidFill>
                  <a:schemeClr val="dk2"/>
                </a:solidFill>
                <a:latin typeface="Calibri"/>
                <a:ea typeface="Calibri"/>
                <a:cs typeface="Calibri"/>
                <a:sym typeface="Calibri"/>
              </a:defRPr>
            </a:lvl1pPr>
            <a:lvl2pPr marL="658368" marR="0" lvl="1" indent="-251968" algn="l" rtl="0">
              <a:spcBef>
                <a:spcPts val="300"/>
              </a:spcBef>
              <a:buClr>
                <a:schemeClr val="accent2"/>
              </a:buClr>
              <a:buFont typeface="Georgia"/>
              <a:buNone/>
              <a:defRPr sz="1200" b="0" i="0" u="none" strike="noStrike" cap="none">
                <a:solidFill>
                  <a:schemeClr val="dk2"/>
                </a:solidFill>
                <a:latin typeface="Calibri"/>
                <a:ea typeface="Calibri"/>
                <a:cs typeface="Calibri"/>
                <a:sym typeface="Calibri"/>
              </a:defRPr>
            </a:lvl2pPr>
            <a:lvl3pPr marL="923544" marR="0" lvl="2" indent="-225044" algn="l" rtl="0">
              <a:spcBef>
                <a:spcPts val="300"/>
              </a:spcBef>
              <a:buClr>
                <a:schemeClr val="accent1"/>
              </a:buClr>
              <a:buFont typeface="Noto Sans Symbols"/>
              <a:buNone/>
              <a:defRPr sz="1000" b="0" i="0" u="none" strike="noStrike" cap="none">
                <a:solidFill>
                  <a:schemeClr val="dk2"/>
                </a:solidFill>
                <a:latin typeface="Calibri"/>
                <a:ea typeface="Calibri"/>
                <a:cs typeface="Calibri"/>
                <a:sym typeface="Calibri"/>
              </a:defRPr>
            </a:lvl3pPr>
            <a:lvl4pPr marL="1179576" marR="0" lvl="3" indent="-201675" algn="l" rtl="0">
              <a:spcBef>
                <a:spcPts val="300"/>
              </a:spcBef>
              <a:buClr>
                <a:schemeClr val="accent1"/>
              </a:buClr>
              <a:buFont typeface="Noto Sans Symbols"/>
              <a:buNone/>
              <a:defRPr sz="900" b="0" i="0" u="none" strike="noStrike" cap="none">
                <a:solidFill>
                  <a:schemeClr val="dk2"/>
                </a:solidFill>
                <a:latin typeface="Calibri"/>
                <a:ea typeface="Calibri"/>
                <a:cs typeface="Calibri"/>
                <a:sym typeface="Calibri"/>
              </a:defRPr>
            </a:lvl4pPr>
            <a:lvl5pPr marL="1389888" marR="0" lvl="4" indent="-183388" algn="l" rtl="0">
              <a:spcBef>
                <a:spcPts val="300"/>
              </a:spcBef>
              <a:buClr>
                <a:schemeClr val="accent1"/>
              </a:buClr>
              <a:buFont typeface="Noto Sans Symbols"/>
              <a:buNone/>
              <a:defRPr sz="9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88" name="Shape 88"/>
          <p:cNvSpPr txBox="1">
            <a:spLocks noGrp="1"/>
          </p:cNvSpPr>
          <p:nvPr>
            <p:ph type="title"/>
          </p:nvPr>
        </p:nvSpPr>
        <p:spPr>
          <a:xfrm>
            <a:off x="7137995" y="1101970"/>
            <a:ext cx="4511039" cy="877823"/>
          </a:xfrm>
          <a:prstGeom prst="rect">
            <a:avLst/>
          </a:prstGeom>
          <a:noFill/>
          <a:ln>
            <a:noFill/>
          </a:ln>
        </p:spPr>
        <p:txBody>
          <a:bodyPr wrap="square" lIns="91425" tIns="91425" rIns="91425" bIns="91425" anchor="b" anchorCtr="0"/>
          <a:lstStyle>
            <a:lvl1pPr marL="0" marR="0" lvl="0" indent="0" algn="l" rtl="0">
              <a:spcBef>
                <a:spcPts val="0"/>
              </a:spcBef>
              <a:buClr>
                <a:schemeClr val="dk2"/>
              </a:buClr>
              <a:buFont typeface="Calibri"/>
              <a:buNone/>
              <a:defRPr sz="1800" b="1" i="0" u="none" strike="noStrike" cap="none">
                <a:solidFill>
                  <a:schemeClr val="dk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9"/>
        <p:cNvGrpSpPr/>
        <p:nvPr/>
      </p:nvGrpSpPr>
      <p:grpSpPr>
        <a:xfrm>
          <a:off x="0" y="0"/>
          <a:ext cx="0" cy="0"/>
          <a:chOff x="0" y="0"/>
          <a:chExt cx="0" cy="0"/>
        </a:xfrm>
      </p:grpSpPr>
      <p:sp>
        <p:nvSpPr>
          <p:cNvPr id="90" name="Shape 90"/>
          <p:cNvSpPr txBox="1">
            <a:spLocks noGrp="1"/>
          </p:cNvSpPr>
          <p:nvPr>
            <p:ph type="dt" idx="10"/>
          </p:nvPr>
        </p:nvSpPr>
        <p:spPr>
          <a:xfrm>
            <a:off x="8782047"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a:solidFill>
                  <a:srgbClr val="FFFFFF"/>
                </a:solidFill>
                <a:latin typeface="Calibri"/>
                <a:ea typeface="Calibri"/>
                <a:cs typeface="Calibri"/>
                <a:sym typeface="Calibri"/>
              </a:rPr>
              <a:pPr marL="0" marR="0" lvl="0" indent="0" algn="r" rtl="0">
                <a:spcBef>
                  <a:spcPts val="0"/>
                </a:spcBef>
                <a:buSzPct val="25000"/>
                <a:buNone/>
              </a:pPr>
              <a:t>‹#›</a:t>
            </a:fld>
            <a:endParaRPr lang="en-US" sz="1800">
              <a:solidFill>
                <a:srgbClr val="FFFFFF"/>
              </a:solidFill>
              <a:latin typeface="Calibri"/>
              <a:ea typeface="Calibri"/>
              <a:cs typeface="Calibri"/>
              <a:sym typeface="Calibri"/>
            </a:endParaRPr>
          </a:p>
        </p:txBody>
      </p:sp>
      <p:sp>
        <p:nvSpPr>
          <p:cNvPr id="93" name="Shape 93"/>
          <p:cNvSpPr>
            <a:spLocks noGrp="1"/>
          </p:cNvSpPr>
          <p:nvPr>
            <p:ph type="pic" idx="2"/>
          </p:nvPr>
        </p:nvSpPr>
        <p:spPr>
          <a:xfrm>
            <a:off x="538227" y="1143000"/>
            <a:ext cx="6096000" cy="4572000"/>
          </a:xfrm>
          <a:prstGeom prst="rect">
            <a:avLst/>
          </a:prstGeom>
          <a:solidFill>
            <a:srgbClr val="EAEAEA"/>
          </a:solidFill>
          <a:ln w="50800" cap="flat" cmpd="sng">
            <a:solidFill>
              <a:srgbClr val="FFFFFF"/>
            </a:solidFill>
            <a:prstDash val="solid"/>
            <a:miter lim="800000"/>
            <a:headEnd type="none" w="med" len="med"/>
            <a:tailEnd type="none" w="med" len="med"/>
          </a:ln>
          <a:effectLst>
            <a:outerShdw blurRad="57150" dist="31750" dir="4800000" algn="tl" rotWithShape="0">
              <a:srgbClr val="000000">
                <a:alpha val="24705"/>
              </a:srgbClr>
            </a:outerShdw>
          </a:effectLst>
        </p:spPr>
        <p:txBody>
          <a:bodyPr wrap="square" lIns="91425" tIns="91425" rIns="91425" bIns="91425" anchor="t" anchorCtr="0"/>
          <a:lstStyle>
            <a:lvl1pPr marL="0" marR="0" lvl="0" indent="0" algn="l" rtl="0">
              <a:spcBef>
                <a:spcPts val="300"/>
              </a:spcBef>
              <a:buClr>
                <a:schemeClr val="accent3"/>
              </a:buClr>
              <a:buFont typeface="Georgia"/>
              <a:buNone/>
              <a:defRPr sz="3200" b="0" i="0" u="none" strike="noStrike" cap="none">
                <a:solidFill>
                  <a:schemeClr val="dk2"/>
                </a:solidFill>
                <a:latin typeface="Calibri"/>
                <a:ea typeface="Calibri"/>
                <a:cs typeface="Calibri"/>
                <a:sym typeface="Calibri"/>
              </a:defRPr>
            </a:lvl1pPr>
            <a:lvl2pPr marL="658368" marR="0" lvl="1" indent="-86868" algn="l" rtl="0">
              <a:spcBef>
                <a:spcPts val="300"/>
              </a:spcBef>
              <a:buClr>
                <a:schemeClr val="accent2"/>
              </a:buClr>
              <a:buSzPct val="100000"/>
              <a:buFont typeface="Georgia"/>
              <a:buChar char="▫"/>
              <a:defRPr sz="2600" b="0" i="0" u="none" strike="noStrike" cap="none">
                <a:solidFill>
                  <a:schemeClr val="dk2"/>
                </a:solidFill>
                <a:latin typeface="Calibri"/>
                <a:ea typeface="Calibri"/>
                <a:cs typeface="Calibri"/>
                <a:sym typeface="Calibri"/>
              </a:defRPr>
            </a:lvl2pPr>
            <a:lvl3pPr marL="923544" marR="0" lvl="2" indent="-72644" algn="l" rtl="0">
              <a:spcBef>
                <a:spcPts val="300"/>
              </a:spcBef>
              <a:buClr>
                <a:schemeClr val="accent1"/>
              </a:buClr>
              <a:buSzPct val="100000"/>
              <a:buFont typeface="Noto Sans Symbols"/>
              <a:buChar char="⚫"/>
              <a:defRPr sz="2400" b="0" i="0" u="none" strike="noStrike" cap="none">
                <a:solidFill>
                  <a:schemeClr val="dk2"/>
                </a:solidFill>
                <a:latin typeface="Calibri"/>
                <a:ea typeface="Calibri"/>
                <a:cs typeface="Calibri"/>
                <a:sym typeface="Calibri"/>
              </a:defRPr>
            </a:lvl3pPr>
            <a:lvl4pPr marL="1179576" marR="0" lvl="3" indent="-61975" algn="l" rtl="0">
              <a:spcBef>
                <a:spcPts val="300"/>
              </a:spcBef>
              <a:buClr>
                <a:schemeClr val="accent1"/>
              </a:buClr>
              <a:buSzPct val="100000"/>
              <a:buFont typeface="Noto Sans Symbols"/>
              <a:buChar char="⚫"/>
              <a:defRPr sz="2200" b="0" i="0" u="none" strike="noStrike" cap="none">
                <a:solidFill>
                  <a:schemeClr val="dk2"/>
                </a:solidFill>
                <a:latin typeface="Calibri"/>
                <a:ea typeface="Calibri"/>
                <a:cs typeface="Calibri"/>
                <a:sym typeface="Calibri"/>
              </a:defRPr>
            </a:lvl4pPr>
            <a:lvl5pPr marL="1389888" marR="0" lvl="4" indent="-56388" algn="l" rtl="0">
              <a:spcBef>
                <a:spcPts val="300"/>
              </a:spcBef>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94" name="Shape 94"/>
          <p:cNvSpPr txBox="1">
            <a:spLocks noGrp="1"/>
          </p:cNvSpPr>
          <p:nvPr>
            <p:ph type="body" idx="1"/>
          </p:nvPr>
        </p:nvSpPr>
        <p:spPr>
          <a:xfrm>
            <a:off x="8117924" y="3274308"/>
            <a:ext cx="3454399" cy="2516489"/>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accent3"/>
              </a:buClr>
              <a:buFont typeface="Georgia"/>
              <a:buNone/>
              <a:defRPr sz="1300" b="0" i="0" u="none" strike="noStrike" cap="none">
                <a:solidFill>
                  <a:schemeClr val="dk2"/>
                </a:solidFill>
                <a:latin typeface="Calibri"/>
                <a:ea typeface="Calibri"/>
                <a:cs typeface="Calibri"/>
                <a:sym typeface="Calibri"/>
              </a:defRPr>
            </a:lvl1pPr>
            <a:lvl2pPr marL="658368" marR="0" lvl="1" indent="-251968" algn="l" rtl="0">
              <a:spcBef>
                <a:spcPts val="300"/>
              </a:spcBef>
              <a:buClr>
                <a:schemeClr val="accent2"/>
              </a:buClr>
              <a:buFont typeface="Georgia"/>
              <a:buNone/>
              <a:defRPr sz="1200" b="0" i="0" u="none" strike="noStrike" cap="none">
                <a:solidFill>
                  <a:schemeClr val="dk2"/>
                </a:solidFill>
                <a:latin typeface="Calibri"/>
                <a:ea typeface="Calibri"/>
                <a:cs typeface="Calibri"/>
                <a:sym typeface="Calibri"/>
              </a:defRPr>
            </a:lvl2pPr>
            <a:lvl3pPr marL="923544" marR="0" lvl="2" indent="-225044" algn="l" rtl="0">
              <a:spcBef>
                <a:spcPts val="300"/>
              </a:spcBef>
              <a:buClr>
                <a:schemeClr val="accent1"/>
              </a:buClr>
              <a:buFont typeface="Noto Sans Symbols"/>
              <a:buNone/>
              <a:defRPr sz="1000" b="0" i="0" u="none" strike="noStrike" cap="none">
                <a:solidFill>
                  <a:schemeClr val="dk2"/>
                </a:solidFill>
                <a:latin typeface="Calibri"/>
                <a:ea typeface="Calibri"/>
                <a:cs typeface="Calibri"/>
                <a:sym typeface="Calibri"/>
              </a:defRPr>
            </a:lvl3pPr>
            <a:lvl4pPr marL="1179576" marR="0" lvl="3" indent="-201675" algn="l" rtl="0">
              <a:spcBef>
                <a:spcPts val="300"/>
              </a:spcBef>
              <a:buClr>
                <a:schemeClr val="accent1"/>
              </a:buClr>
              <a:buFont typeface="Noto Sans Symbols"/>
              <a:buNone/>
              <a:defRPr sz="900" b="0" i="0" u="none" strike="noStrike" cap="none">
                <a:solidFill>
                  <a:schemeClr val="dk2"/>
                </a:solidFill>
                <a:latin typeface="Calibri"/>
                <a:ea typeface="Calibri"/>
                <a:cs typeface="Calibri"/>
                <a:sym typeface="Calibri"/>
              </a:defRPr>
            </a:lvl4pPr>
            <a:lvl5pPr marL="1389888" marR="0" lvl="4" indent="-183388" algn="l" rtl="0">
              <a:spcBef>
                <a:spcPts val="300"/>
              </a:spcBef>
              <a:buClr>
                <a:schemeClr val="accent1"/>
              </a:buClr>
              <a:buFont typeface="Noto Sans Symbols"/>
              <a:buNone/>
              <a:defRPr sz="9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95" name="Shape 95"/>
          <p:cNvSpPr txBox="1">
            <a:spLocks noGrp="1"/>
          </p:cNvSpPr>
          <p:nvPr>
            <p:ph type="title"/>
          </p:nvPr>
        </p:nvSpPr>
        <p:spPr>
          <a:xfrm rot="-5400000">
            <a:off x="5304296" y="3058777"/>
            <a:ext cx="4681637" cy="782404"/>
          </a:xfrm>
          <a:prstGeom prst="rect">
            <a:avLst/>
          </a:prstGeom>
          <a:noFill/>
          <a:ln>
            <a:noFill/>
          </a:ln>
        </p:spPr>
        <p:txBody>
          <a:bodyPr wrap="square" lIns="91425" tIns="91425" rIns="91425" bIns="91425" anchor="t" anchorCtr="0"/>
          <a:lstStyle>
            <a:lvl1pPr marL="0" marR="0" lvl="0" indent="0" algn="ctr" rtl="0">
              <a:spcBef>
                <a:spcPts val="0"/>
              </a:spcBef>
              <a:buClr>
                <a:schemeClr val="dk2"/>
              </a:buClr>
              <a:buFont typeface="Calibri"/>
              <a:buNone/>
              <a:defRPr sz="2000" b="1" i="0" u="none" strike="noStrike" cap="none">
                <a:solidFill>
                  <a:schemeClr val="dk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96"/>
        <p:cNvGrpSpPr/>
        <p:nvPr/>
      </p:nvGrpSpPr>
      <p:grpSpPr>
        <a:xfrm>
          <a:off x="0" y="0"/>
          <a:ext cx="0" cy="0"/>
          <a:chOff x="0" y="0"/>
          <a:chExt cx="0" cy="0"/>
        </a:xfrm>
      </p:grpSpPr>
      <p:sp>
        <p:nvSpPr>
          <p:cNvPr id="97" name="Shape 97"/>
          <p:cNvSpPr txBox="1">
            <a:spLocks noGrp="1"/>
          </p:cNvSpPr>
          <p:nvPr>
            <p:ph type="dt" idx="10"/>
          </p:nvPr>
        </p:nvSpPr>
        <p:spPr>
          <a:xfrm>
            <a:off x="8782047"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a:solidFill>
                  <a:srgbClr val="FFFFFF"/>
                </a:solidFill>
                <a:latin typeface="Calibri"/>
                <a:ea typeface="Calibri"/>
                <a:cs typeface="Calibri"/>
                <a:sym typeface="Calibri"/>
              </a:rPr>
              <a:pPr marL="0" marR="0" lvl="0" indent="0" algn="r" rtl="0">
                <a:spcBef>
                  <a:spcPts val="0"/>
                </a:spcBef>
                <a:buSzPct val="25000"/>
                <a:buNone/>
              </a:pPr>
              <a:t>‹#›</a:t>
            </a:fld>
            <a:endParaRPr lang="en-US" sz="1800">
              <a:solidFill>
                <a:srgbClr val="FFFFFF"/>
              </a:solidFill>
              <a:latin typeface="Calibri"/>
              <a:ea typeface="Calibri"/>
              <a:cs typeface="Calibri"/>
              <a:sym typeface="Calibri"/>
            </a:endParaRPr>
          </a:p>
        </p:txBody>
      </p:sp>
      <p:sp>
        <p:nvSpPr>
          <p:cNvPr id="100" name="Shape 100"/>
          <p:cNvSpPr txBox="1">
            <a:spLocks noGrp="1"/>
          </p:cNvSpPr>
          <p:nvPr>
            <p:ph type="body" idx="1"/>
          </p:nvPr>
        </p:nvSpPr>
        <p:spPr>
          <a:xfrm rot="5400000">
            <a:off x="3933444" y="-1074419"/>
            <a:ext cx="4325112" cy="10972799"/>
          </a:xfrm>
          <a:prstGeom prst="rect">
            <a:avLst/>
          </a:prstGeom>
          <a:noFill/>
          <a:ln>
            <a:noFill/>
          </a:ln>
        </p:spPr>
        <p:txBody>
          <a:bodyPr wrap="square" lIns="91425" tIns="91425" rIns="91425" bIns="91425" anchor="t" anchorCtr="0"/>
          <a:lstStyle>
            <a:lvl1pPr marL="365760" marR="0" lvl="0" indent="-86359" algn="l" rtl="0">
              <a:spcBef>
                <a:spcPts val="300"/>
              </a:spcBef>
              <a:buClr>
                <a:schemeClr val="accent3"/>
              </a:buClr>
              <a:buSzPct val="100000"/>
              <a:buFont typeface="Georgia"/>
              <a:buChar char="•"/>
              <a:defRPr sz="2800" b="0" i="0" u="none" strike="noStrike" cap="none">
                <a:solidFill>
                  <a:schemeClr val="dk2"/>
                </a:solidFill>
                <a:latin typeface="Calibri"/>
                <a:ea typeface="Calibri"/>
                <a:cs typeface="Calibri"/>
                <a:sym typeface="Calibri"/>
              </a:defRPr>
            </a:lvl1pPr>
            <a:lvl2pPr marL="658368" marR="0" lvl="1" indent="-86868" algn="l" rtl="0">
              <a:spcBef>
                <a:spcPts val="300"/>
              </a:spcBef>
              <a:buClr>
                <a:schemeClr val="accent2"/>
              </a:buClr>
              <a:buSzPct val="100000"/>
              <a:buFont typeface="Georgia"/>
              <a:buChar char="▫"/>
              <a:defRPr sz="2600" b="0" i="0" u="none" strike="noStrike" cap="none">
                <a:solidFill>
                  <a:schemeClr val="dk2"/>
                </a:solidFill>
                <a:latin typeface="Calibri"/>
                <a:ea typeface="Calibri"/>
                <a:cs typeface="Calibri"/>
                <a:sym typeface="Calibri"/>
              </a:defRPr>
            </a:lvl2pPr>
            <a:lvl3pPr marL="923544" marR="0" lvl="2" indent="-72644" algn="l" rtl="0">
              <a:spcBef>
                <a:spcPts val="300"/>
              </a:spcBef>
              <a:buClr>
                <a:schemeClr val="accent1"/>
              </a:buClr>
              <a:buSzPct val="100000"/>
              <a:buFont typeface="Noto Sans Symbols"/>
              <a:buChar char="⚫"/>
              <a:defRPr sz="2400" b="0" i="0" u="none" strike="noStrike" cap="none">
                <a:solidFill>
                  <a:schemeClr val="dk2"/>
                </a:solidFill>
                <a:latin typeface="Calibri"/>
                <a:ea typeface="Calibri"/>
                <a:cs typeface="Calibri"/>
                <a:sym typeface="Calibri"/>
              </a:defRPr>
            </a:lvl3pPr>
            <a:lvl4pPr marL="1179576" marR="0" lvl="3" indent="-61975" algn="l" rtl="0">
              <a:spcBef>
                <a:spcPts val="300"/>
              </a:spcBef>
              <a:buClr>
                <a:schemeClr val="accent1"/>
              </a:buClr>
              <a:buSzPct val="100000"/>
              <a:buFont typeface="Noto Sans Symbols"/>
              <a:buChar char="⚫"/>
              <a:defRPr sz="2200" b="0" i="0" u="none" strike="noStrike" cap="none">
                <a:solidFill>
                  <a:schemeClr val="dk2"/>
                </a:solidFill>
                <a:latin typeface="Calibri"/>
                <a:ea typeface="Calibri"/>
                <a:cs typeface="Calibri"/>
                <a:sym typeface="Calibri"/>
              </a:defRPr>
            </a:lvl4pPr>
            <a:lvl5pPr marL="1389888" marR="0" lvl="4" indent="-56388" algn="l" rtl="0">
              <a:spcBef>
                <a:spcPts val="300"/>
              </a:spcBef>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101" name="Shape 101"/>
          <p:cNvSpPr txBox="1">
            <a:spLocks noGrp="1"/>
          </p:cNvSpPr>
          <p:nvPr>
            <p:ph type="title"/>
          </p:nvPr>
        </p:nvSpPr>
        <p:spPr>
          <a:xfrm>
            <a:off x="609600" y="1143000"/>
            <a:ext cx="10972799" cy="10667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366818"/>
            <a:ext cx="12192000" cy="84406"/>
          </a:xfrm>
          <a:prstGeom prst="rect">
            <a:avLst/>
          </a:prstGeom>
          <a:solidFill>
            <a:schemeClr val="accent2">
              <a:alpha val="49803"/>
            </a:scheme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1" name="Shape 11"/>
          <p:cNvSpPr/>
          <p:nvPr/>
        </p:nvSpPr>
        <p:spPr>
          <a:xfrm>
            <a:off x="0" y="0"/>
            <a:ext cx="12192000" cy="310662"/>
          </a:xfrm>
          <a:prstGeom prst="rect">
            <a:avLst/>
          </a:prstGeom>
          <a:solidFill>
            <a:schemeClr val="dk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2" name="Shape 12"/>
          <p:cNvSpPr/>
          <p:nvPr/>
        </p:nvSpPr>
        <p:spPr>
          <a:xfrm>
            <a:off x="0" y="308277"/>
            <a:ext cx="12192000" cy="91440"/>
          </a:xfrm>
          <a:prstGeom prst="rect">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3" name="Shape 13"/>
          <p:cNvSpPr/>
          <p:nvPr/>
        </p:nvSpPr>
        <p:spPr>
          <a:xfrm rot="10800000" flipH="1">
            <a:off x="7213577" y="360246"/>
            <a:ext cx="4978424" cy="91087"/>
          </a:xfrm>
          <a:prstGeom prst="rect">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4" name="Shape 14"/>
          <p:cNvSpPr/>
          <p:nvPr/>
        </p:nvSpPr>
        <p:spPr>
          <a:xfrm rot="10800000" flipH="1">
            <a:off x="7213600" y="440112"/>
            <a:ext cx="4978400" cy="180034"/>
          </a:xfrm>
          <a:prstGeom prst="rect">
            <a:avLst/>
          </a:prstGeom>
          <a:solidFill>
            <a:schemeClr val="accent2">
              <a:alpha val="49803"/>
            </a:scheme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5" name="Shape 15"/>
          <p:cNvSpPr/>
          <p:nvPr/>
        </p:nvSpPr>
        <p:spPr>
          <a:xfrm>
            <a:off x="7209785" y="497504"/>
            <a:ext cx="4084319" cy="27431"/>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6" name="Shape 16"/>
          <p:cNvSpPr/>
          <p:nvPr/>
        </p:nvSpPr>
        <p:spPr>
          <a:xfrm>
            <a:off x="9831528" y="588943"/>
            <a:ext cx="2133599" cy="36575"/>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7" name="Shape 17"/>
          <p:cNvSpPr/>
          <p:nvPr/>
        </p:nvSpPr>
        <p:spPr>
          <a:xfrm>
            <a:off x="12113288" y="-2001"/>
            <a:ext cx="76835" cy="621792"/>
          </a:xfrm>
          <a:prstGeom prst="rect">
            <a:avLst/>
          </a:prstGeom>
          <a:solidFill>
            <a:srgbClr val="FFFFFF">
              <a:alpha val="64705"/>
            </a:srgb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12059307" y="-2001"/>
            <a:ext cx="36575" cy="621792"/>
          </a:xfrm>
          <a:prstGeom prst="rect">
            <a:avLst/>
          </a:prstGeom>
          <a:solidFill>
            <a:srgbClr val="FFFFFF">
              <a:alpha val="64705"/>
            </a:srgb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9" name="Shape 19"/>
          <p:cNvSpPr/>
          <p:nvPr/>
        </p:nvSpPr>
        <p:spPr>
          <a:xfrm>
            <a:off x="12033903" y="-2001"/>
            <a:ext cx="12192" cy="621792"/>
          </a:xfrm>
          <a:prstGeom prst="rect">
            <a:avLst/>
          </a:prstGeom>
          <a:solidFill>
            <a:srgbClr val="FFFFFF">
              <a:alpha val="60000"/>
            </a:srgb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0" name="Shape 20"/>
          <p:cNvSpPr/>
          <p:nvPr/>
        </p:nvSpPr>
        <p:spPr>
          <a:xfrm>
            <a:off x="11967231" y="-2001"/>
            <a:ext cx="36575" cy="621792"/>
          </a:xfrm>
          <a:prstGeom prst="rect">
            <a:avLst/>
          </a:prstGeom>
          <a:solidFill>
            <a:srgbClr val="FFFFFF">
              <a:alpha val="40000"/>
            </a:srgb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1" name="Shape 21"/>
          <p:cNvSpPr/>
          <p:nvPr/>
        </p:nvSpPr>
        <p:spPr>
          <a:xfrm>
            <a:off x="11887568" y="379"/>
            <a:ext cx="73151" cy="585215"/>
          </a:xfrm>
          <a:prstGeom prst="rect">
            <a:avLst/>
          </a:prstGeom>
          <a:solidFill>
            <a:srgbClr val="FFFFFF">
              <a:alpha val="20000"/>
            </a:srgb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2" name="Shape 22"/>
          <p:cNvSpPr/>
          <p:nvPr/>
        </p:nvSpPr>
        <p:spPr>
          <a:xfrm>
            <a:off x="11831300" y="379"/>
            <a:ext cx="12192" cy="585215"/>
          </a:xfrm>
          <a:prstGeom prst="rect">
            <a:avLst/>
          </a:prstGeom>
          <a:solidFill>
            <a:srgbClr val="FFFFFF">
              <a:alpha val="29803"/>
            </a:srgbClr>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3" name="Shape 23"/>
          <p:cNvSpPr txBox="1">
            <a:spLocks noGrp="1"/>
          </p:cNvSpPr>
          <p:nvPr>
            <p:ph type="dt" idx="10"/>
          </p:nvPr>
        </p:nvSpPr>
        <p:spPr>
          <a:xfrm>
            <a:off x="8782047" y="612647"/>
            <a:ext cx="1276351" cy="457200"/>
          </a:xfrm>
          <a:prstGeom prst="rect">
            <a:avLst/>
          </a:prstGeom>
          <a:noFill/>
          <a:ln>
            <a:noFill/>
          </a:ln>
        </p:spPr>
        <p:txBody>
          <a:bodyPr wrap="square" lIns="91425" tIns="91425" rIns="91425" bIns="91425" anchor="t" anchorCtr="0"/>
          <a:lstStyle>
            <a:lvl1pPr marL="0" marR="0" lvl="0" indent="0" algn="l" rtl="0">
              <a:spcBef>
                <a:spcPts val="0"/>
              </a:spcBef>
              <a:buNone/>
              <a:defRPr sz="800" b="0" i="0" u="none" strike="noStrike" cap="none">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ftr" idx="11"/>
          </p:nvPr>
        </p:nvSpPr>
        <p:spPr>
          <a:xfrm>
            <a:off x="7010400" y="612647"/>
            <a:ext cx="1767840" cy="457200"/>
          </a:xfrm>
          <a:prstGeom prst="rect">
            <a:avLst/>
          </a:prstGeom>
          <a:noFill/>
          <a:ln>
            <a:noFill/>
          </a:ln>
        </p:spPr>
        <p:txBody>
          <a:bodyPr wrap="square" lIns="91425" tIns="91425" rIns="91425" bIns="91425" anchor="t" anchorCtr="0"/>
          <a:lstStyle>
            <a:lvl1pPr marL="0" marR="0" lvl="0" indent="0" algn="r" rtl="0">
              <a:spcBef>
                <a:spcPts val="0"/>
              </a:spcBef>
              <a:buNone/>
              <a:defRPr sz="800" b="0" i="0" u="none" strike="noStrike" cap="none">
                <a:solidFill>
                  <a:schemeClr val="accen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sldNum" idx="12"/>
          </p:nvPr>
        </p:nvSpPr>
        <p:spPr>
          <a:xfrm>
            <a:off x="10899647" y="2271"/>
            <a:ext cx="1016000" cy="36575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800" b="0" i="0" u="none" strike="noStrike" cap="none">
                <a:solidFill>
                  <a:srgbClr val="FFFFFF"/>
                </a:solidFill>
                <a:latin typeface="Calibri"/>
                <a:ea typeface="Calibri"/>
                <a:cs typeface="Calibri"/>
                <a:sym typeface="Calibri"/>
              </a:rPr>
              <a:pPr marL="0" marR="0" lvl="0" indent="0" algn="r" rtl="0">
                <a:spcBef>
                  <a:spcPts val="0"/>
                </a:spcBef>
                <a:buSzPct val="25000"/>
                <a:buNone/>
              </a:pPr>
              <a:t>‹#›</a:t>
            </a:fld>
            <a:endParaRPr lang="en-US" sz="1800" b="0" i="0" u="none" strike="noStrike" cap="none">
              <a:solidFill>
                <a:srgbClr val="FFFFFF"/>
              </a:solidFill>
              <a:latin typeface="Calibri"/>
              <a:ea typeface="Calibri"/>
              <a:cs typeface="Calibri"/>
              <a:sym typeface="Calibri"/>
            </a:endParaRPr>
          </a:p>
        </p:txBody>
      </p:sp>
      <p:sp>
        <p:nvSpPr>
          <p:cNvPr id="26" name="Shape 26"/>
          <p:cNvSpPr txBox="1">
            <a:spLocks noGrp="1"/>
          </p:cNvSpPr>
          <p:nvPr>
            <p:ph type="body" idx="1"/>
          </p:nvPr>
        </p:nvSpPr>
        <p:spPr>
          <a:xfrm>
            <a:off x="609600" y="2249424"/>
            <a:ext cx="10972799" cy="4325112"/>
          </a:xfrm>
          <a:prstGeom prst="rect">
            <a:avLst/>
          </a:prstGeom>
          <a:noFill/>
          <a:ln>
            <a:noFill/>
          </a:ln>
        </p:spPr>
        <p:txBody>
          <a:bodyPr wrap="square" lIns="91425" tIns="91425" rIns="91425" bIns="91425" anchor="t" anchorCtr="0"/>
          <a:lstStyle>
            <a:lvl1pPr marL="365760" marR="0" lvl="0" indent="-86359" algn="l" rtl="0">
              <a:spcBef>
                <a:spcPts val="300"/>
              </a:spcBef>
              <a:buClr>
                <a:schemeClr val="accent3"/>
              </a:buClr>
              <a:buSzPct val="100000"/>
              <a:buFont typeface="Georgia"/>
              <a:buChar char="•"/>
              <a:defRPr sz="2800" b="0" i="0" u="none" strike="noStrike" cap="none">
                <a:solidFill>
                  <a:schemeClr val="dk2"/>
                </a:solidFill>
                <a:latin typeface="Calibri"/>
                <a:ea typeface="Calibri"/>
                <a:cs typeface="Calibri"/>
                <a:sym typeface="Calibri"/>
              </a:defRPr>
            </a:lvl1pPr>
            <a:lvl2pPr marL="658368" marR="0" lvl="1" indent="-86868" algn="l" rtl="0">
              <a:spcBef>
                <a:spcPts val="300"/>
              </a:spcBef>
              <a:buClr>
                <a:schemeClr val="accent2"/>
              </a:buClr>
              <a:buSzPct val="100000"/>
              <a:buFont typeface="Georgia"/>
              <a:buChar char="▫"/>
              <a:defRPr sz="2600" b="0" i="0" u="none" strike="noStrike" cap="none">
                <a:solidFill>
                  <a:schemeClr val="dk2"/>
                </a:solidFill>
                <a:latin typeface="Calibri"/>
                <a:ea typeface="Calibri"/>
                <a:cs typeface="Calibri"/>
                <a:sym typeface="Calibri"/>
              </a:defRPr>
            </a:lvl2pPr>
            <a:lvl3pPr marL="923544" marR="0" lvl="2" indent="-72644" algn="l" rtl="0">
              <a:spcBef>
                <a:spcPts val="300"/>
              </a:spcBef>
              <a:buClr>
                <a:schemeClr val="accent1"/>
              </a:buClr>
              <a:buSzPct val="100000"/>
              <a:buFont typeface="Noto Sans Symbols"/>
              <a:buChar char="⚫"/>
              <a:defRPr sz="2400" b="0" i="0" u="none" strike="noStrike" cap="none">
                <a:solidFill>
                  <a:schemeClr val="dk2"/>
                </a:solidFill>
                <a:latin typeface="Calibri"/>
                <a:ea typeface="Calibri"/>
                <a:cs typeface="Calibri"/>
                <a:sym typeface="Calibri"/>
              </a:defRPr>
            </a:lvl3pPr>
            <a:lvl4pPr marL="1179576" marR="0" lvl="3" indent="-61975" algn="l" rtl="0">
              <a:spcBef>
                <a:spcPts val="300"/>
              </a:spcBef>
              <a:buClr>
                <a:schemeClr val="accent1"/>
              </a:buClr>
              <a:buSzPct val="100000"/>
              <a:buFont typeface="Noto Sans Symbols"/>
              <a:buChar char="⚫"/>
              <a:defRPr sz="2200" b="0" i="0" u="none" strike="noStrike" cap="none">
                <a:solidFill>
                  <a:schemeClr val="dk2"/>
                </a:solidFill>
                <a:latin typeface="Calibri"/>
                <a:ea typeface="Calibri"/>
                <a:cs typeface="Calibri"/>
                <a:sym typeface="Calibri"/>
              </a:defRPr>
            </a:lvl4pPr>
            <a:lvl5pPr marL="1389888" marR="0" lvl="4" indent="-56388" algn="l" rtl="0">
              <a:spcBef>
                <a:spcPts val="300"/>
              </a:spcBef>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5pPr>
            <a:lvl6pPr marL="1609344" marR="0" lvl="5" indent="-72644" algn="l" rtl="0">
              <a:spcBef>
                <a:spcPts val="300"/>
              </a:spcBef>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spcBef>
                <a:spcPts val="300"/>
              </a:spcBef>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spcBef>
                <a:spcPts val="300"/>
              </a:spcBef>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spcBef>
                <a:spcPts val="300"/>
              </a:spcBef>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endParaRPr/>
          </a:p>
        </p:txBody>
      </p:sp>
      <p:sp>
        <p:nvSpPr>
          <p:cNvPr id="27" name="Shape 27"/>
          <p:cNvSpPr txBox="1">
            <a:spLocks noGrp="1"/>
          </p:cNvSpPr>
          <p:nvPr>
            <p:ph type="title"/>
          </p:nvPr>
        </p:nvSpPr>
        <p:spPr>
          <a:xfrm>
            <a:off x="609600" y="1143000"/>
            <a:ext cx="10972799" cy="1066799"/>
          </a:xfrm>
          <a:prstGeom prst="rect">
            <a:avLst/>
          </a:prstGeom>
          <a:noFill/>
          <a:ln>
            <a:noFill/>
          </a:ln>
        </p:spPr>
        <p:txBody>
          <a:bodyPr wrap="square"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9FCF3"/>
            </a:gs>
            <a:gs pos="74000">
              <a:srgbClr val="D1E7A4"/>
            </a:gs>
            <a:gs pos="83000">
              <a:srgbClr val="D1E7A4"/>
            </a:gs>
            <a:gs pos="100000">
              <a:srgbClr val="E0EFC2"/>
            </a:gs>
          </a:gsLst>
          <a:lin ang="5400000" scaled="0"/>
        </a:gradFill>
        <a:effectLst/>
      </p:bgPr>
    </p:bg>
    <p:spTree>
      <p:nvGrpSpPr>
        <p:cNvPr id="1" name="Shape 114"/>
        <p:cNvGrpSpPr/>
        <p:nvPr/>
      </p:nvGrpSpPr>
      <p:grpSpPr>
        <a:xfrm>
          <a:off x="0" y="0"/>
          <a:ext cx="0" cy="0"/>
          <a:chOff x="0" y="0"/>
          <a:chExt cx="0" cy="0"/>
        </a:xfrm>
      </p:grpSpPr>
      <p:sp>
        <p:nvSpPr>
          <p:cNvPr id="115" name="Shape 115"/>
          <p:cNvSpPr txBox="1">
            <a:spLocks noGrp="1"/>
          </p:cNvSpPr>
          <p:nvPr>
            <p:ph type="subTitle" idx="1"/>
          </p:nvPr>
        </p:nvSpPr>
        <p:spPr>
          <a:xfrm>
            <a:off x="609600" y="3886200"/>
            <a:ext cx="6603999" cy="1154662"/>
          </a:xfrm>
          <a:prstGeom prst="rect">
            <a:avLst/>
          </a:prstGeom>
          <a:noFill/>
          <a:ln>
            <a:noFill/>
          </a:ln>
        </p:spPr>
        <p:txBody>
          <a:bodyPr wrap="square" lIns="91425" tIns="45700" rIns="91425" bIns="45700" anchor="t" anchorCtr="0">
            <a:noAutofit/>
          </a:bodyPr>
          <a:lstStyle/>
          <a:p>
            <a:pPr marL="64008" marR="0" lvl="0" indent="-507" algn="l" rtl="0">
              <a:spcBef>
                <a:spcPts val="0"/>
              </a:spcBef>
              <a:spcAft>
                <a:spcPts val="0"/>
              </a:spcAft>
              <a:buClr>
                <a:schemeClr val="accent3"/>
              </a:buClr>
              <a:buSzPct val="25000"/>
              <a:buFont typeface="Georgia"/>
              <a:buNone/>
            </a:pPr>
            <a:r>
              <a:rPr lang="en-US" sz="2400" b="0" i="0" u="none" strike="noStrike" cap="none">
                <a:solidFill>
                  <a:schemeClr val="dk2"/>
                </a:solidFill>
                <a:latin typeface="Times New Roman" pitchFamily="18" charset="0"/>
                <a:cs typeface="Times New Roman" pitchFamily="18" charset="0"/>
                <a:sym typeface="Calibri"/>
              </a:rPr>
              <a:t>Người tạo:</a:t>
            </a:r>
          </a:p>
          <a:p>
            <a:pPr marL="64008" marR="0" lvl="0" indent="-507" algn="l" rtl="0">
              <a:spcBef>
                <a:spcPts val="300"/>
              </a:spcBef>
              <a:buClr>
                <a:schemeClr val="accent3"/>
              </a:buClr>
              <a:buSzPct val="25000"/>
              <a:buFont typeface="Georgia"/>
              <a:buNone/>
            </a:pPr>
            <a:r>
              <a:rPr lang="en-US" sz="2400" b="0" i="0" u="none" strike="noStrike" cap="none" smtClean="0">
                <a:solidFill>
                  <a:schemeClr val="dk2"/>
                </a:solidFill>
                <a:latin typeface="Times New Roman" pitchFamily="18" charset="0"/>
                <a:cs typeface="Times New Roman" pitchFamily="18" charset="0"/>
                <a:sym typeface="Calibri"/>
              </a:rPr>
              <a:t>LuyenHT</a:t>
            </a:r>
            <a:endParaRPr lang="en-US" sz="2400" b="0" i="0" u="none" strike="noStrike" cap="none">
              <a:solidFill>
                <a:schemeClr val="dk2"/>
              </a:solidFill>
              <a:latin typeface="Times New Roman" pitchFamily="18" charset="0"/>
              <a:cs typeface="Times New Roman" pitchFamily="18" charset="0"/>
              <a:sym typeface="Calibri"/>
            </a:endParaRPr>
          </a:p>
        </p:txBody>
      </p:sp>
      <p:sp>
        <p:nvSpPr>
          <p:cNvPr id="116" name="Shape 116"/>
          <p:cNvSpPr txBox="1">
            <a:spLocks noGrp="1"/>
          </p:cNvSpPr>
          <p:nvPr>
            <p:ph type="ctrTitle"/>
          </p:nvPr>
        </p:nvSpPr>
        <p:spPr>
          <a:xfrm>
            <a:off x="609600" y="2209800"/>
            <a:ext cx="11277600" cy="1470024"/>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lt1"/>
              </a:buClr>
              <a:buSzPct val="25000"/>
              <a:buFont typeface="Calibri"/>
              <a:buNone/>
            </a:pPr>
            <a:r>
              <a:rPr lang="en-US" smtClean="0">
                <a:latin typeface="Times New Roman" pitchFamily="18" charset="0"/>
                <a:cs typeface="Times New Roman" pitchFamily="18" charset="0"/>
              </a:rPr>
              <a:t>Hướng dẫn sử dụng hệ thống HRM</a:t>
            </a:r>
            <a:endParaRPr lang="en-US" sz="4400" b="0" i="0" u="none" strike="noStrike" cap="none">
              <a:solidFill>
                <a:schemeClr val="lt1"/>
              </a:solidFill>
              <a:latin typeface="Times New Roman" pitchFamily="18" charset="0"/>
              <a:cs typeface="Times New Roman" pitchFamily="18" charset="0"/>
              <a:sym typeface="Calibri"/>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19200"/>
            <a:ext cx="10972799" cy="4325112"/>
          </a:xfrm>
        </p:spPr>
        <p:txBody>
          <a:bodyPr/>
          <a:lstStyle/>
          <a:p>
            <a:pPr marL="101600" lvl="0" indent="0" algn="just">
              <a:spcBef>
                <a:spcPts val="0"/>
              </a:spcBef>
              <a:buNone/>
            </a:pPr>
            <a:r>
              <a:rPr lang="en-US" sz="1800" b="1"/>
              <a:t>Mục đích</a:t>
            </a:r>
            <a:r>
              <a:rPr lang="en-US" sz="1800"/>
              <a:t>: Quản lý </a:t>
            </a:r>
            <a:r>
              <a:rPr lang="en-US" sz="1800" smtClean="0"/>
              <a:t>thông tin của nhân viên bao gồm: thông tin chi tiết về nhân viên, quá trình công tác, thông tin bảo hiểm xã hội, thông tin khen thưởng-kỷ luật, thông tin nhân thân</a:t>
            </a:r>
          </a:p>
          <a:p>
            <a:pPr marL="101600" indent="0" algn="just">
              <a:spcBef>
                <a:spcPts val="0"/>
              </a:spcBef>
              <a:buNone/>
            </a:pPr>
            <a:endParaRPr lang="en-US" sz="1800" b="1" smtClean="0"/>
          </a:p>
          <a:p>
            <a:pPr marL="101600" indent="0" algn="just">
              <a:spcBef>
                <a:spcPts val="0"/>
              </a:spcBef>
              <a:buNone/>
            </a:pPr>
            <a:r>
              <a:rPr lang="en-US" sz="1800" b="1" smtClean="0"/>
              <a:t>2.1</a:t>
            </a:r>
            <a:r>
              <a:rPr lang="en-US" sz="1800" smtClean="0"/>
              <a:t> </a:t>
            </a:r>
            <a:r>
              <a:rPr lang="en-US" sz="1800" b="1"/>
              <a:t>Thêm mới </a:t>
            </a:r>
            <a:r>
              <a:rPr lang="en-US" sz="1800" b="1" smtClean="0"/>
              <a:t>hồ sơ nhân sự</a:t>
            </a:r>
            <a:endParaRPr lang="en-US" sz="1800" b="1"/>
          </a:p>
          <a:p>
            <a:pPr lvl="0" indent="-264160">
              <a:buSzPct val="25000"/>
              <a:buNone/>
            </a:pPr>
            <a:r>
              <a:rPr lang="en-US" sz="1800" i="1" u="sng" smtClean="0"/>
              <a:t>Bước </a:t>
            </a:r>
            <a:r>
              <a:rPr lang="en-US" sz="1800" i="1" u="sng"/>
              <a:t>1</a:t>
            </a:r>
            <a:r>
              <a:rPr lang="en-US" sz="1800"/>
              <a:t>: </a:t>
            </a:r>
            <a:r>
              <a:rPr lang="en-US" sz="1800" smtClean="0"/>
              <a:t>Đăng nhập vào hệ thống HRM chọn menu “Hồ sơ nhân sự” </a:t>
            </a:r>
            <a:r>
              <a:rPr lang="en-US" sz="1800" smtClean="0"/>
              <a:t>kích vào icon &lt;Thêm mới&gt; hệ thống hiển thị màn hình để người dùng nhập thông tin:</a:t>
            </a:r>
            <a:endParaRPr lang="en-US" sz="1800" smtClean="0"/>
          </a:p>
          <a:p>
            <a:pPr lvl="0" indent="-264160">
              <a:buSzPct val="25000"/>
              <a:buNone/>
            </a:pPr>
            <a:endParaRPr lang="en-US" sz="1800"/>
          </a:p>
          <a:p>
            <a:pPr lvl="0" indent="-264160">
              <a:buSzPct val="25000"/>
              <a:buNone/>
            </a:pPr>
            <a:endParaRPr lang="en-US" sz="1800"/>
          </a:p>
          <a:p>
            <a:pPr marL="101600" lvl="0" indent="0" algn="just">
              <a:spcBef>
                <a:spcPts val="0"/>
              </a:spcBef>
              <a:buNone/>
            </a:pPr>
            <a:endParaRPr lang="en-US" sz="1800"/>
          </a:p>
          <a:p>
            <a:pPr marL="101600" lvl="0" indent="0" algn="just">
              <a:spcBef>
                <a:spcPts val="0"/>
              </a:spcBef>
              <a:buNone/>
            </a:pPr>
            <a:endParaRPr lang="en-US"/>
          </a:p>
          <a:p>
            <a:pPr marL="279401" indent="0">
              <a:buNone/>
            </a:pPr>
            <a:endParaRPr lang="en-US"/>
          </a:p>
        </p:txBody>
      </p:sp>
      <p:sp>
        <p:nvSpPr>
          <p:cNvPr id="4" name="Title 2"/>
          <p:cNvSpPr>
            <a:spLocks noGrp="1"/>
          </p:cNvSpPr>
          <p:nvPr>
            <p:ph type="title"/>
          </p:nvPr>
        </p:nvSpPr>
        <p:spPr>
          <a:xfrm>
            <a:off x="533400" y="533400"/>
            <a:ext cx="10972799" cy="838200"/>
          </a:xfrm>
        </p:spPr>
        <p:txBody>
          <a:bodyPr/>
          <a:lstStyle/>
          <a:p>
            <a:r>
              <a:rPr lang="en-US" sz="3600" smtClean="0"/>
              <a:t>2 </a:t>
            </a:r>
            <a:r>
              <a:rPr lang="en-US" sz="3600"/>
              <a:t>– </a:t>
            </a:r>
            <a:r>
              <a:rPr lang="en-US" sz="3600" smtClean="0">
                <a:latin typeface="Times New Roman" pitchFamily="18" charset="0"/>
                <a:cs typeface="Times New Roman" pitchFamily="18" charset="0"/>
              </a:rPr>
              <a:t>Hồ sơ nhân sự</a:t>
            </a:r>
            <a:endParaRPr lang="en-US" sz="160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35" y="3048000"/>
            <a:ext cx="11125201" cy="37258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0200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447800"/>
            <a:ext cx="10972799" cy="4325112"/>
          </a:xfrm>
        </p:spPr>
        <p:txBody>
          <a:bodyPr/>
          <a:lstStyle/>
          <a:p>
            <a:pPr marL="279401" lvl="0" indent="0">
              <a:buNone/>
            </a:pPr>
            <a:r>
              <a:rPr lang="en-US" sz="1800" i="1" u="sng"/>
              <a:t>Bước </a:t>
            </a:r>
            <a:r>
              <a:rPr lang="en-US" sz="1800" i="1" u="sng" smtClean="0"/>
              <a:t>2</a:t>
            </a:r>
            <a:r>
              <a:rPr lang="en-US" sz="1800" smtClean="0"/>
              <a:t>: Nhập thông tin chi tiết của nhân viên như sau:</a:t>
            </a:r>
            <a:endParaRPr lang="en-US"/>
          </a:p>
        </p:txBody>
      </p:sp>
      <p:sp>
        <p:nvSpPr>
          <p:cNvPr id="3" name="Title 2"/>
          <p:cNvSpPr>
            <a:spLocks noGrp="1"/>
          </p:cNvSpPr>
          <p:nvPr>
            <p:ph type="title"/>
          </p:nvPr>
        </p:nvSpPr>
        <p:spPr>
          <a:xfrm>
            <a:off x="414338" y="533400"/>
            <a:ext cx="10972799" cy="914399"/>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smtClean="0">
                <a:latin typeface="Times New Roman" pitchFamily="18" charset="0"/>
                <a:cs typeface="Times New Roman" pitchFamily="18" charset="0"/>
              </a:rPr>
              <a:t>(thêm mới nhân viên)</a:t>
            </a:r>
            <a:endParaRPr lang="en-US" sz="160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11358562" cy="43211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34934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447800"/>
            <a:ext cx="10972799" cy="4325112"/>
          </a:xfrm>
        </p:spPr>
        <p:txBody>
          <a:bodyPr/>
          <a:lstStyle/>
          <a:p>
            <a:pPr marL="279401" indent="0">
              <a:buNone/>
            </a:pPr>
            <a:r>
              <a:rPr lang="en-US" sz="1800" b="1" smtClean="0"/>
              <a:t>Một số lưu ý khi nhập dữ liệu trên form thông tin chung như sau</a:t>
            </a:r>
            <a:r>
              <a:rPr lang="en-US" sz="1800" smtClean="0"/>
              <a:t>:</a:t>
            </a:r>
          </a:p>
          <a:p>
            <a:pPr marL="279401" indent="0">
              <a:buNone/>
            </a:pPr>
            <a:r>
              <a:rPr lang="en-US" sz="1800" smtClean="0"/>
              <a:t>- </a:t>
            </a:r>
            <a:r>
              <a:rPr lang="en-US" sz="1800"/>
              <a:t>Các thông tin đánh dấu (</a:t>
            </a:r>
            <a:r>
              <a:rPr lang="en-US" sz="1800">
                <a:solidFill>
                  <a:srgbClr val="FF0000"/>
                </a:solidFill>
              </a:rPr>
              <a:t>*</a:t>
            </a:r>
            <a:r>
              <a:rPr lang="en-US" sz="1800"/>
              <a:t>) bắt buộc người sử dụng phải nhập dữ liệu</a:t>
            </a:r>
            <a:endParaRPr lang="vi-VN" sz="1800"/>
          </a:p>
          <a:p>
            <a:pPr>
              <a:buFontTx/>
              <a:buChar char="-"/>
            </a:pPr>
            <a:r>
              <a:rPr lang="vi-VN" sz="1800" smtClean="0"/>
              <a:t>Mã </a:t>
            </a:r>
            <a:r>
              <a:rPr lang="vi-VN" sz="1800"/>
              <a:t>chấm công: lưu ý </a:t>
            </a:r>
            <a:r>
              <a:rPr lang="vi-VN" sz="1800" smtClean="0"/>
              <a:t>cần </a:t>
            </a:r>
            <a:r>
              <a:rPr lang="en-US" sz="1800" smtClean="0"/>
              <a:t>trùng </a:t>
            </a:r>
            <a:r>
              <a:rPr lang="vi-VN" sz="1800" smtClean="0"/>
              <a:t>khớp </a:t>
            </a:r>
            <a:r>
              <a:rPr lang="vi-VN" sz="1800"/>
              <a:t>với mã chấm công trên máy chấm công và khớp với phần chữ số trong mã nhân </a:t>
            </a:r>
            <a:r>
              <a:rPr lang="vi-VN" sz="1800" smtClean="0"/>
              <a:t>viên</a:t>
            </a:r>
            <a:endParaRPr lang="en-US" sz="1800" smtClean="0"/>
          </a:p>
          <a:p>
            <a:pPr>
              <a:buFontTx/>
              <a:buChar char="-"/>
            </a:pPr>
            <a:r>
              <a:rPr lang="en-US" sz="1800"/>
              <a:t> </a:t>
            </a:r>
            <a:r>
              <a:rPr lang="vi-VN" sz="1800"/>
              <a:t>Ngày bé sinh: áp dụng với nhân sự đi làm sau thai sản đến khi bé được 1 tuổi, mẹ được đi sớm về muộn 60p/ </a:t>
            </a:r>
            <a:r>
              <a:rPr lang="vi-VN" sz="1800" smtClean="0"/>
              <a:t>ngày</a:t>
            </a:r>
            <a:endParaRPr lang="en-US" sz="1800" smtClean="0"/>
          </a:p>
          <a:p>
            <a:pPr>
              <a:buFontTx/>
              <a:buChar char="-"/>
            </a:pPr>
            <a:r>
              <a:rPr lang="en-US" sz="1800" smtClean="0"/>
              <a:t>Nhóm quyền: Chọn đúng nhóm quyền mà nhân sự được sử dụng</a:t>
            </a:r>
          </a:p>
          <a:p>
            <a:pPr>
              <a:buFontTx/>
              <a:buChar char="-"/>
            </a:pPr>
            <a:r>
              <a:rPr lang="en-US" sz="1800" smtClean="0"/>
              <a:t>Quản lý duyệt công: Chọn đúng quản lý được phân công duyệt công của nhân viên đó</a:t>
            </a:r>
          </a:p>
          <a:p>
            <a:pPr>
              <a:buFontTx/>
              <a:buChar char="-"/>
            </a:pPr>
            <a:r>
              <a:rPr lang="en-US" sz="1800"/>
              <a:t> </a:t>
            </a:r>
            <a:r>
              <a:rPr lang="en-US" sz="1800" smtClean="0"/>
              <a:t>Máy chấm công: Chọn đúng máy chấm công tương ứng</a:t>
            </a:r>
          </a:p>
          <a:p>
            <a:pPr>
              <a:buFontTx/>
              <a:buChar char="-"/>
            </a:pPr>
            <a:r>
              <a:rPr lang="en-US" sz="1800"/>
              <a:t> </a:t>
            </a:r>
            <a:r>
              <a:rPr lang="en-US" sz="1800" smtClean="0"/>
              <a:t>HR quản lý, HR chốt công: Chọn đúng HR quản lý, HR chốt công phù hợp với vị trí địa lý</a:t>
            </a:r>
          </a:p>
          <a:p>
            <a:pPr>
              <a:buFontTx/>
              <a:buChar char="-"/>
            </a:pPr>
            <a:r>
              <a:rPr lang="en-US" sz="1800"/>
              <a:t> </a:t>
            </a:r>
            <a:r>
              <a:rPr lang="en-US" sz="1800" smtClean="0"/>
              <a:t>Trạng thái hợp đồng: Tự động cập nhật thông tin khi HR nhập thông tin bên tab &lt;Quá trình công tác&gt;</a:t>
            </a:r>
          </a:p>
          <a:p>
            <a:pPr>
              <a:buFontTx/>
              <a:buChar char="-"/>
            </a:pPr>
            <a:r>
              <a:rPr lang="en-US" sz="1800"/>
              <a:t> </a:t>
            </a:r>
            <a:r>
              <a:rPr lang="en-US" sz="1800" smtClean="0"/>
              <a:t>Giữ lương: trường hợp  HR tích vào checkbox &lt;Giữ lương&gt; thì nhân viên đó sẽ không được chốt lương</a:t>
            </a:r>
            <a:endParaRPr lang="en-US" sz="1800"/>
          </a:p>
        </p:txBody>
      </p:sp>
      <p:sp>
        <p:nvSpPr>
          <p:cNvPr id="3" name="Title 2"/>
          <p:cNvSpPr>
            <a:spLocks noGrp="1"/>
          </p:cNvSpPr>
          <p:nvPr>
            <p:ph type="title"/>
          </p:nvPr>
        </p:nvSpPr>
        <p:spPr>
          <a:xfrm>
            <a:off x="457200" y="533400"/>
            <a:ext cx="10972799" cy="1066799"/>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(thêm mới nhân viên)</a:t>
            </a:r>
            <a:endParaRPr lang="en-US" sz="1600"/>
          </a:p>
        </p:txBody>
      </p:sp>
    </p:spTree>
    <p:extLst>
      <p:ext uri="{BB962C8B-B14F-4D97-AF65-F5344CB8AC3E}">
        <p14:creationId xmlns:p14="http://schemas.microsoft.com/office/powerpoint/2010/main" val="90083238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600200"/>
            <a:ext cx="10972799" cy="4325112"/>
          </a:xfrm>
        </p:spPr>
        <p:txBody>
          <a:bodyPr/>
          <a:lstStyle/>
          <a:p>
            <a:pPr marL="279401" lvl="0" indent="0">
              <a:buNone/>
            </a:pPr>
            <a:r>
              <a:rPr lang="en-US" sz="1800" i="1" u="sng"/>
              <a:t>Bước </a:t>
            </a:r>
            <a:r>
              <a:rPr lang="en-US" sz="1800" i="1" u="sng" smtClean="0"/>
              <a:t>3</a:t>
            </a:r>
            <a:r>
              <a:rPr lang="en-US" sz="1800" smtClean="0"/>
              <a:t>: Sau khi nhập xong dữ liệu của nhân viên rồi kích nút &lt;</a:t>
            </a:r>
            <a:r>
              <a:rPr lang="vi-VN" sz="1800" smtClean="0"/>
              <a:t>Lư</a:t>
            </a:r>
            <a:r>
              <a:rPr lang="en-US" sz="1800" smtClean="0"/>
              <a:t>u dữ liệu&gt; hệ thống tự động lưu dữ liệu về nhân viên và hiển thị dữ liệu thêm mới thành công như sau: </a:t>
            </a:r>
          </a:p>
          <a:p>
            <a:pPr marL="279401" lvl="0" indent="0">
              <a:buNone/>
            </a:pPr>
            <a:endParaRPr lang="en-US"/>
          </a:p>
        </p:txBody>
      </p:sp>
      <p:sp>
        <p:nvSpPr>
          <p:cNvPr id="3" name="Title 2"/>
          <p:cNvSpPr>
            <a:spLocks noGrp="1"/>
          </p:cNvSpPr>
          <p:nvPr>
            <p:ph type="title"/>
          </p:nvPr>
        </p:nvSpPr>
        <p:spPr>
          <a:xfrm>
            <a:off x="533400" y="609600"/>
            <a:ext cx="10972799" cy="1066799"/>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(thêm mới nhân viên)</a:t>
            </a:r>
            <a:endParaRPr lang="en-US" sz="160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10744200" cy="42592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087668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09600" y="1371600"/>
            <a:ext cx="11273245" cy="4440935"/>
          </a:xfrm>
          <a:prstGeom prst="rect">
            <a:avLst/>
          </a:prstGeom>
          <a:noFill/>
          <a:ln>
            <a:noFill/>
          </a:ln>
        </p:spPr>
        <p:txBody>
          <a:bodyPr wrap="square" lIns="91425" tIns="45700" rIns="91425" bIns="45700" anchor="t" anchorCtr="0">
            <a:noAutofit/>
          </a:bodyPr>
          <a:lstStyle/>
          <a:p>
            <a:pPr indent="-264160">
              <a:buSzPct val="25000"/>
              <a:buNone/>
            </a:pPr>
            <a:r>
              <a:rPr lang="en-US" sz="1800" b="1" smtClean="0"/>
              <a:t>2.2</a:t>
            </a:r>
            <a:r>
              <a:rPr lang="en-US" sz="1800" smtClean="0"/>
              <a:t> </a:t>
            </a:r>
            <a:r>
              <a:rPr lang="en-US" sz="1800" b="1" smtClean="0"/>
              <a:t>Cập nhật thông tin </a:t>
            </a:r>
            <a:r>
              <a:rPr lang="en-US" sz="1800" b="1"/>
              <a:t>q</a:t>
            </a:r>
            <a:r>
              <a:rPr lang="en-US" sz="1800" b="1" smtClean="0"/>
              <a:t>uá trình công tác</a:t>
            </a:r>
            <a:r>
              <a:rPr lang="en-US" sz="1800" smtClean="0"/>
              <a:t>:</a:t>
            </a:r>
          </a:p>
          <a:p>
            <a:pPr lvl="0" indent="-264160">
              <a:buSzPct val="25000"/>
              <a:buNone/>
            </a:pPr>
            <a:r>
              <a:rPr lang="en-US" sz="1800" i="1" u="sng" smtClean="0"/>
              <a:t>Bước </a:t>
            </a:r>
            <a:r>
              <a:rPr lang="en-US" sz="1800" i="1" u="sng"/>
              <a:t>1</a:t>
            </a:r>
            <a:r>
              <a:rPr lang="en-US" sz="1800"/>
              <a:t>: </a:t>
            </a:r>
            <a:r>
              <a:rPr lang="en-US" sz="1800" smtClean="0"/>
              <a:t>Tại danh sách nhân viên chọn 1 nhân viên cần bổ sung quá trình công tác rồi kích vào icon </a:t>
            </a:r>
            <a:endParaRPr lang="en-US" sz="1800"/>
          </a:p>
          <a:p>
            <a:pPr indent="-264160">
              <a:buSzPct val="25000"/>
              <a:buNone/>
            </a:pPr>
            <a:r>
              <a:rPr lang="en-US" sz="1800" smtClean="0"/>
              <a:t>như sau: </a:t>
            </a:r>
            <a:endParaRPr lang="en-US" sz="1800"/>
          </a:p>
          <a:p>
            <a:pPr marL="365760" marR="0" lvl="0" indent="-264160" algn="l" rtl="0">
              <a:spcBef>
                <a:spcPts val="300"/>
              </a:spcBef>
              <a:buClr>
                <a:schemeClr val="accent3"/>
              </a:buClr>
              <a:buSzPct val="25000"/>
              <a:buFont typeface="Georgia"/>
              <a:buNone/>
            </a:pPr>
            <a:endParaRPr sz="1800" b="0" i="0" u="none" strike="noStrike" cap="none">
              <a:solidFill>
                <a:schemeClr val="dk2"/>
              </a:solidFill>
              <a:latin typeface="Calibri"/>
              <a:ea typeface="Calibri"/>
              <a:cs typeface="Calibri"/>
              <a:sym typeface="Calibri"/>
            </a:endParaRPr>
          </a:p>
        </p:txBody>
      </p:sp>
      <p:sp>
        <p:nvSpPr>
          <p:cNvPr id="125" name="Shape 125"/>
          <p:cNvSpPr txBox="1">
            <a:spLocks noGrp="1"/>
          </p:cNvSpPr>
          <p:nvPr>
            <p:ph type="title"/>
          </p:nvPr>
        </p:nvSpPr>
        <p:spPr>
          <a:xfrm>
            <a:off x="457200" y="457200"/>
            <a:ext cx="11734800" cy="1066800"/>
          </a:xfrm>
          <a:prstGeom prst="rect">
            <a:avLst/>
          </a:prstGeom>
          <a:noFill/>
          <a:ln>
            <a:noFill/>
          </a:ln>
        </p:spPr>
        <p:txBody>
          <a:bodyPr wrap="square" lIns="91425" tIns="45700" rIns="91425" bIns="45700" anchor="ctr" anchorCtr="0">
            <a:noAutofit/>
          </a:bodyPr>
          <a:lstStyle/>
          <a:p>
            <a:pPr lvl="0">
              <a:buSzPct val="25000"/>
            </a:pPr>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smtClean="0">
                <a:latin typeface="Times New Roman" pitchFamily="18" charset="0"/>
                <a:cs typeface="Times New Roman" pitchFamily="18" charset="0"/>
              </a:rPr>
              <a:t>(Cập nhật quá trình công tác)</a:t>
            </a:r>
            <a:endParaRPr lang="en-US" sz="1600" b="0" i="0" u="none" strike="noStrike" cap="none">
              <a:solidFill>
                <a:schemeClr val="dk2"/>
              </a:solidFill>
              <a:sym typeface="Calibri"/>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3471" y="1752600"/>
            <a:ext cx="28575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491596"/>
            <a:ext cx="10820400" cy="36528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19101" y="1143000"/>
            <a:ext cx="10972799" cy="4325112"/>
          </a:xfrm>
        </p:spPr>
        <p:txBody>
          <a:bodyPr/>
          <a:lstStyle/>
          <a:p>
            <a:pPr lvl="0" indent="-264160">
              <a:buSzPct val="25000"/>
              <a:buNone/>
            </a:pPr>
            <a:r>
              <a:rPr lang="en-US" sz="1800" i="1" u="sng"/>
              <a:t>Bước </a:t>
            </a:r>
            <a:r>
              <a:rPr lang="en-US" sz="1800" i="1" u="sng" smtClean="0"/>
              <a:t>2</a:t>
            </a:r>
            <a:r>
              <a:rPr lang="en-US" sz="1800" smtClean="0"/>
              <a:t>: Tại màn hình thông tin chi tiết của nhân viên kích chọn tab &lt;Quá trình công tác&gt;: </a:t>
            </a:r>
            <a:endParaRPr lang="en-US" sz="1800"/>
          </a:p>
          <a:p>
            <a:pPr marL="279401" indent="0">
              <a:buNone/>
            </a:pPr>
            <a:r>
              <a:rPr lang="en-US" smtClean="0"/>
              <a:t>																																																																													</a:t>
            </a:r>
          </a:p>
          <a:p>
            <a:pPr marL="279401" indent="0">
              <a:buNone/>
            </a:pPr>
            <a:endParaRPr lang="en-US" sz="1800" smtClean="0"/>
          </a:p>
          <a:p>
            <a:pPr marL="279401" indent="0">
              <a:buNone/>
            </a:pPr>
            <a:r>
              <a:rPr lang="en-US" sz="1800" smtClean="0"/>
              <a:t>Hệ thống hiển thị màn hình thông tin chi tiết quá trình công tác để người sử dụng bổ sung thông tin:</a:t>
            </a:r>
          </a:p>
          <a:p>
            <a:pPr marL="279401" indent="0">
              <a:buNone/>
            </a:pPr>
            <a:endParaRPr lang="en-US" sz="1800" smtClean="0"/>
          </a:p>
          <a:p>
            <a:pPr marL="279401" indent="0">
              <a:buNone/>
            </a:pPr>
            <a:r>
              <a:rPr lang="en-US" smtClean="0"/>
              <a:t>	</a:t>
            </a:r>
            <a:endParaRPr lang="en-US"/>
          </a:p>
        </p:txBody>
      </p:sp>
      <p:sp>
        <p:nvSpPr>
          <p:cNvPr id="3" name="Title 2"/>
          <p:cNvSpPr>
            <a:spLocks noGrp="1"/>
          </p:cNvSpPr>
          <p:nvPr>
            <p:ph type="title"/>
          </p:nvPr>
        </p:nvSpPr>
        <p:spPr>
          <a:xfrm>
            <a:off x="419101" y="457200"/>
            <a:ext cx="10972799" cy="685800"/>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(Cập nhật quá trình công tác)</a:t>
            </a:r>
            <a:endParaRPr lang="en-US" sz="160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1870075"/>
            <a:ext cx="9677400" cy="2778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04913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447800"/>
            <a:ext cx="10972799" cy="5334000"/>
          </a:xfrm>
        </p:spPr>
        <p:txBody>
          <a:bodyPr/>
          <a:lstStyle/>
          <a:p>
            <a:pPr marL="279401" lvl="0" indent="0">
              <a:buNone/>
            </a:pPr>
            <a:r>
              <a:rPr lang="en-US" sz="1800" i="1" u="sng"/>
              <a:t>Bước </a:t>
            </a:r>
            <a:r>
              <a:rPr lang="en-US" sz="1800" i="1" u="sng" smtClean="0"/>
              <a:t>3</a:t>
            </a:r>
            <a:r>
              <a:rPr lang="en-US" sz="1800" smtClean="0"/>
              <a:t>: Nhập thông tin chi tiết của quá trình công tác của nhân viên như sau: </a:t>
            </a:r>
          </a:p>
          <a:p>
            <a:pPr marL="279401" lvl="0" indent="0">
              <a:buNone/>
            </a:pPr>
            <a:endParaRPr lang="en-US" sz="1800"/>
          </a:p>
          <a:p>
            <a:pPr marL="279401" indent="0">
              <a:buNone/>
            </a:pPr>
            <a:endParaRPr lang="en-US"/>
          </a:p>
        </p:txBody>
      </p:sp>
      <p:sp>
        <p:nvSpPr>
          <p:cNvPr id="3" name="Title 2"/>
          <p:cNvSpPr>
            <a:spLocks noGrp="1"/>
          </p:cNvSpPr>
          <p:nvPr>
            <p:ph type="title"/>
          </p:nvPr>
        </p:nvSpPr>
        <p:spPr>
          <a:xfrm>
            <a:off x="457200" y="533401"/>
            <a:ext cx="10972799" cy="838200"/>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(Cập nhật quá trình công tác)</a:t>
            </a:r>
            <a:endParaRPr lang="en-US" sz="160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2057400"/>
            <a:ext cx="11506199" cy="4730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231616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371600"/>
            <a:ext cx="10972799" cy="4325112"/>
          </a:xfrm>
        </p:spPr>
        <p:txBody>
          <a:bodyPr/>
          <a:lstStyle/>
          <a:p>
            <a:pPr marL="279401" indent="0">
              <a:buNone/>
            </a:pPr>
            <a:r>
              <a:rPr lang="en-US" sz="1800" b="1"/>
              <a:t>Một số lưu ý khi nhập dữ liệu trên form </a:t>
            </a:r>
            <a:r>
              <a:rPr lang="en-US" sz="1800" b="1" smtClean="0"/>
              <a:t>quá trình công tác như sau</a:t>
            </a:r>
            <a:r>
              <a:rPr lang="en-US" sz="1800" smtClean="0"/>
              <a:t>:</a:t>
            </a:r>
          </a:p>
          <a:p>
            <a:pPr>
              <a:buFontTx/>
              <a:buChar char="-"/>
            </a:pPr>
            <a:r>
              <a:rPr lang="en-US" sz="1800" smtClean="0"/>
              <a:t>Các </a:t>
            </a:r>
            <a:r>
              <a:rPr lang="en-US" sz="1800"/>
              <a:t>thông tin đánh dấu (</a:t>
            </a:r>
            <a:r>
              <a:rPr lang="en-US" sz="1800">
                <a:solidFill>
                  <a:srgbClr val="FF0000"/>
                </a:solidFill>
              </a:rPr>
              <a:t>*</a:t>
            </a:r>
            <a:r>
              <a:rPr lang="en-US" sz="1800"/>
              <a:t>) bắt buộc người sử dụng phải nhập dữ </a:t>
            </a:r>
            <a:r>
              <a:rPr lang="en-US" sz="1800" smtClean="0"/>
              <a:t>liệu</a:t>
            </a:r>
          </a:p>
          <a:p>
            <a:pPr>
              <a:buFontTx/>
              <a:buChar char="-"/>
            </a:pPr>
            <a:r>
              <a:rPr lang="vi-VN" sz="1800"/>
              <a:t>Chính sách áp dụng: áp dụng chính sách mới nhất, lưu ý chính sách của BD ADS, nếu chọn nhầm sẽ </a:t>
            </a:r>
            <a:r>
              <a:rPr lang="vi-VN" sz="1800" smtClean="0"/>
              <a:t>k</a:t>
            </a:r>
            <a:r>
              <a:rPr lang="en-US" sz="1800" smtClean="0"/>
              <a:t>hông</a:t>
            </a:r>
            <a:r>
              <a:rPr lang="vi-VN" sz="1800" smtClean="0"/>
              <a:t> </a:t>
            </a:r>
            <a:r>
              <a:rPr lang="vi-VN" sz="1800"/>
              <a:t>tính phụ cấp được</a:t>
            </a:r>
            <a:r>
              <a:rPr lang="vi-VN" sz="1800" smtClean="0"/>
              <a:t>.</a:t>
            </a:r>
            <a:endParaRPr lang="en-US" sz="1800" smtClean="0"/>
          </a:p>
          <a:p>
            <a:pPr>
              <a:buFontTx/>
              <a:buChar char="-"/>
            </a:pPr>
            <a:r>
              <a:rPr lang="vi-VN" sz="1800" smtClean="0"/>
              <a:t>Với </a:t>
            </a:r>
            <a:r>
              <a:rPr lang="vi-VN" sz="1800"/>
              <a:t>các nhân sự thay đổi chính sách </a:t>
            </a:r>
            <a:r>
              <a:rPr lang="vi-VN" sz="1800" smtClean="0"/>
              <a:t>k</a:t>
            </a:r>
            <a:r>
              <a:rPr lang="en-US" sz="1800" smtClean="0"/>
              <a:t>hông</a:t>
            </a:r>
            <a:r>
              <a:rPr lang="vi-VN" sz="1800" smtClean="0"/>
              <a:t> </a:t>
            </a:r>
            <a:r>
              <a:rPr lang="vi-VN" sz="1800"/>
              <a:t>thay đổi lương, thay đổi trực tiếp trên quá trình công tác hiện </a:t>
            </a:r>
            <a:r>
              <a:rPr lang="vi-VN" sz="1800" smtClean="0"/>
              <a:t>tại</a:t>
            </a:r>
            <a:endParaRPr lang="en-US" sz="1800" smtClean="0"/>
          </a:p>
          <a:p>
            <a:pPr>
              <a:buFontTx/>
              <a:buChar char="-"/>
            </a:pPr>
            <a:r>
              <a:rPr lang="vi-VN" sz="1800"/>
              <a:t>Lương cơ bản + Thưởng hoàn thành CV được giao: </a:t>
            </a:r>
            <a:r>
              <a:rPr lang="vi-VN" sz="1800" smtClean="0"/>
              <a:t>L</a:t>
            </a:r>
            <a:r>
              <a:rPr lang="en-US" sz="1800" smtClean="0"/>
              <a:t>ương cơ bản</a:t>
            </a:r>
            <a:r>
              <a:rPr lang="vi-VN" sz="1800" smtClean="0"/>
              <a:t> </a:t>
            </a:r>
            <a:r>
              <a:rPr lang="vi-VN" sz="1800"/>
              <a:t>= Lương đóng BHXH, </a:t>
            </a:r>
            <a:r>
              <a:rPr lang="en-US" sz="1800" smtClean="0"/>
              <a:t>Lương cơ bản + Thưởng HTCV</a:t>
            </a:r>
            <a:r>
              <a:rPr lang="vi-VN" sz="1800" smtClean="0"/>
              <a:t> </a:t>
            </a:r>
            <a:r>
              <a:rPr lang="vi-VN" sz="1800"/>
              <a:t>= lương tiêu chuẩn theo HĐ kí với nhân </a:t>
            </a:r>
            <a:r>
              <a:rPr lang="vi-VN" sz="1800" smtClean="0"/>
              <a:t>sự</a:t>
            </a:r>
            <a:r>
              <a:rPr lang="en-US" sz="1800" smtClean="0"/>
              <a:t>.</a:t>
            </a:r>
          </a:p>
          <a:p>
            <a:pPr>
              <a:buFontTx/>
              <a:buChar char="-"/>
            </a:pPr>
            <a:r>
              <a:rPr lang="en-US" sz="1800" smtClean="0"/>
              <a:t>Thông tin phụ cấp: </a:t>
            </a:r>
          </a:p>
          <a:p>
            <a:pPr marL="279401" indent="0">
              <a:buNone/>
            </a:pPr>
            <a:r>
              <a:rPr lang="en-US" sz="1800"/>
              <a:t> </a:t>
            </a:r>
            <a:r>
              <a:rPr lang="en-US" sz="1800" smtClean="0"/>
              <a:t>         + Phụ cấp laptop: 200,000/ngày công tiêu chuẩn*ngày công đi làm thực tế</a:t>
            </a:r>
          </a:p>
          <a:p>
            <a:pPr marL="279401" indent="0">
              <a:buNone/>
            </a:pPr>
            <a:r>
              <a:rPr lang="en-US" sz="1800"/>
              <a:t> </a:t>
            </a:r>
            <a:r>
              <a:rPr lang="en-US" sz="1800" smtClean="0"/>
              <a:t>         + Phụ cấp gửi xe: 5,000*ngày công đi làm thực tế</a:t>
            </a:r>
          </a:p>
          <a:p>
            <a:pPr marL="279401" indent="0">
              <a:buNone/>
            </a:pPr>
            <a:r>
              <a:rPr lang="en-US" sz="1800"/>
              <a:t> </a:t>
            </a:r>
            <a:r>
              <a:rPr lang="en-US" sz="1800" smtClean="0"/>
              <a:t>         + Phụ cấp thâm niên: Tính theo tỷ lệ %: </a:t>
            </a:r>
            <a:r>
              <a:rPr lang="vi-VN" sz="1800"/>
              <a:t>trong đố hệ số lương thâm niên= (nếu </a:t>
            </a:r>
            <a:r>
              <a:rPr lang="en-US" sz="1800" smtClean="0"/>
              <a:t>thời gian làm việc </a:t>
            </a:r>
            <a:r>
              <a:rPr lang="vi-VN" sz="1800" smtClean="0"/>
              <a:t>&gt;3 </a:t>
            </a:r>
            <a:r>
              <a:rPr lang="vi-VN" sz="1800"/>
              <a:t>năm thì </a:t>
            </a:r>
            <a:r>
              <a:rPr lang="en-US" sz="1800" smtClean="0"/>
              <a:t> hệ số là </a:t>
            </a:r>
            <a:r>
              <a:rPr lang="vi-VN" sz="1800" smtClean="0"/>
              <a:t>0,05</a:t>
            </a:r>
            <a:r>
              <a:rPr lang="vi-VN" sz="1800"/>
              <a:t>; 4 năm thì </a:t>
            </a:r>
            <a:r>
              <a:rPr lang="en-US" sz="1800" smtClean="0"/>
              <a:t>hệ </a:t>
            </a:r>
            <a:r>
              <a:rPr lang="en-US" sz="1800"/>
              <a:t>số là</a:t>
            </a:r>
            <a:r>
              <a:rPr lang="vi-VN" sz="1800" smtClean="0"/>
              <a:t> </a:t>
            </a:r>
            <a:r>
              <a:rPr lang="vi-VN" sz="1800"/>
              <a:t>0,06; 5 thì </a:t>
            </a:r>
            <a:r>
              <a:rPr lang="en-US" sz="1800"/>
              <a:t> hệ số là</a:t>
            </a:r>
            <a:r>
              <a:rPr lang="vi-VN" sz="1800" smtClean="0"/>
              <a:t> </a:t>
            </a:r>
            <a:r>
              <a:rPr lang="vi-VN" sz="1800"/>
              <a:t>0,07; 6 năm thì </a:t>
            </a:r>
            <a:r>
              <a:rPr lang="en-US" sz="1800" smtClean="0"/>
              <a:t>hệ </a:t>
            </a:r>
            <a:r>
              <a:rPr lang="en-US" sz="1800"/>
              <a:t>số là</a:t>
            </a:r>
            <a:r>
              <a:rPr lang="vi-VN" sz="1800" smtClean="0"/>
              <a:t> </a:t>
            </a:r>
            <a:r>
              <a:rPr lang="vi-VN" sz="1800"/>
              <a:t>0,08; 7 năm thì </a:t>
            </a:r>
            <a:r>
              <a:rPr lang="en-US" sz="1800" smtClean="0"/>
              <a:t>hệ </a:t>
            </a:r>
            <a:r>
              <a:rPr lang="en-US" sz="1800"/>
              <a:t>số là</a:t>
            </a:r>
            <a:r>
              <a:rPr lang="vi-VN" sz="1800" smtClean="0"/>
              <a:t> </a:t>
            </a:r>
            <a:r>
              <a:rPr lang="vi-VN" sz="1800"/>
              <a:t>0,09; &gt;=8 năm </a:t>
            </a:r>
            <a:r>
              <a:rPr lang="vi-VN" sz="1800" smtClean="0"/>
              <a:t>thì</a:t>
            </a:r>
            <a:r>
              <a:rPr lang="en-US" sz="1800" smtClean="0"/>
              <a:t> </a:t>
            </a:r>
            <a:r>
              <a:rPr lang="en-US" sz="1800"/>
              <a:t>hệ số là</a:t>
            </a:r>
            <a:r>
              <a:rPr lang="vi-VN" sz="1800" smtClean="0"/>
              <a:t> 0,1</a:t>
            </a:r>
            <a:r>
              <a:rPr lang="en-US" sz="1800" smtClean="0"/>
              <a:t>)</a:t>
            </a:r>
          </a:p>
          <a:p>
            <a:pPr marL="279401" indent="0">
              <a:buNone/>
            </a:pPr>
            <a:r>
              <a:rPr lang="en-US" sz="1800"/>
              <a:t> </a:t>
            </a:r>
            <a:r>
              <a:rPr lang="en-US" sz="1800" smtClean="0"/>
              <a:t>        </a:t>
            </a:r>
            <a:endParaRPr lang="en-US" sz="1800"/>
          </a:p>
          <a:p>
            <a:pPr>
              <a:buFontTx/>
              <a:buChar char="-"/>
            </a:pPr>
            <a:endParaRPr lang="en-US" sz="1800"/>
          </a:p>
          <a:p>
            <a:pPr>
              <a:buFontTx/>
              <a:buChar char="-"/>
            </a:pPr>
            <a:endParaRPr lang="vi-VN" sz="1800"/>
          </a:p>
          <a:p>
            <a:pPr marL="279401" indent="0">
              <a:buNone/>
            </a:pPr>
            <a:endParaRPr lang="en-US" sz="1800"/>
          </a:p>
          <a:p>
            <a:pPr marL="279401" indent="0">
              <a:buNone/>
            </a:pPr>
            <a:endParaRPr lang="en-US" sz="1800"/>
          </a:p>
        </p:txBody>
      </p:sp>
      <p:sp>
        <p:nvSpPr>
          <p:cNvPr id="3" name="Title 2"/>
          <p:cNvSpPr>
            <a:spLocks noGrp="1"/>
          </p:cNvSpPr>
          <p:nvPr>
            <p:ph type="title"/>
          </p:nvPr>
        </p:nvSpPr>
        <p:spPr>
          <a:xfrm>
            <a:off x="381000" y="533401"/>
            <a:ext cx="10972799" cy="762000"/>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(Cập nhật quá trình công tác)</a:t>
            </a:r>
            <a:endParaRPr lang="en-US" sz="1600"/>
          </a:p>
        </p:txBody>
      </p:sp>
    </p:spTree>
    <p:extLst>
      <p:ext uri="{BB962C8B-B14F-4D97-AF65-F5344CB8AC3E}">
        <p14:creationId xmlns:p14="http://schemas.microsoft.com/office/powerpoint/2010/main" val="12258273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600200"/>
            <a:ext cx="10972799" cy="4325112"/>
          </a:xfrm>
        </p:spPr>
        <p:txBody>
          <a:bodyPr/>
          <a:lstStyle/>
          <a:p>
            <a:pPr marL="279401" lvl="0" indent="0">
              <a:buNone/>
            </a:pPr>
            <a:r>
              <a:rPr lang="en-US" sz="1800" i="1" u="sng"/>
              <a:t>Bước </a:t>
            </a:r>
            <a:r>
              <a:rPr lang="en-US" sz="1800" i="1" u="sng" smtClean="0"/>
              <a:t>4</a:t>
            </a:r>
            <a:r>
              <a:rPr lang="en-US" sz="1800" smtClean="0"/>
              <a:t>: Sau khi nhập xong thông tin quá trình công tác của nhân viên rồi kích nút &lt;Gửi duyệt&gt; hệ thống tự động lưu dữ liệu về quá trình công tác của nhân viên.</a:t>
            </a:r>
          </a:p>
          <a:p>
            <a:pPr marL="279401" lvl="0" indent="0">
              <a:buNone/>
            </a:pPr>
            <a:endParaRPr lang="en-US" sz="1800"/>
          </a:p>
          <a:p>
            <a:pPr marL="279401" indent="0">
              <a:buNone/>
            </a:pPr>
            <a:endParaRPr lang="en-US"/>
          </a:p>
        </p:txBody>
      </p:sp>
      <p:sp>
        <p:nvSpPr>
          <p:cNvPr id="3" name="Title 2"/>
          <p:cNvSpPr>
            <a:spLocks noGrp="1"/>
          </p:cNvSpPr>
          <p:nvPr>
            <p:ph type="title"/>
          </p:nvPr>
        </p:nvSpPr>
        <p:spPr>
          <a:xfrm>
            <a:off x="457200" y="609600"/>
            <a:ext cx="10972799" cy="1066799"/>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(Cập nhật quá trình công tác)</a:t>
            </a:r>
            <a:endParaRPr lang="en-US" sz="160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2362200"/>
            <a:ext cx="10896601" cy="3733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530947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524000"/>
            <a:ext cx="10972799" cy="4325112"/>
          </a:xfrm>
        </p:spPr>
        <p:txBody>
          <a:bodyPr/>
          <a:lstStyle/>
          <a:p>
            <a:pPr indent="-264160">
              <a:buSzPct val="25000"/>
              <a:buNone/>
            </a:pPr>
            <a:r>
              <a:rPr lang="en-US" sz="1800" b="1" smtClean="0"/>
              <a:t>2.3</a:t>
            </a:r>
            <a:r>
              <a:rPr lang="en-US" sz="1800" smtClean="0"/>
              <a:t> </a:t>
            </a:r>
            <a:r>
              <a:rPr lang="en-US" sz="1800" b="1" smtClean="0"/>
              <a:t>Thêm mới </a:t>
            </a:r>
            <a:r>
              <a:rPr lang="en-US" sz="1800" b="1"/>
              <a:t>quá trình công tác</a:t>
            </a:r>
            <a:r>
              <a:rPr lang="en-US" sz="1800" smtClean="0"/>
              <a:t>:</a:t>
            </a:r>
          </a:p>
          <a:p>
            <a:pPr indent="-264160">
              <a:buSzPct val="25000"/>
              <a:buNone/>
            </a:pPr>
            <a:r>
              <a:rPr lang="en-US" sz="1800" smtClean="0"/>
              <a:t>HR thực hiện thêm mới quá trình công tác của nhân viên khi nhân viên đó thay đổi loại hợp đồng lao động (ví dụ: từ thử việc </a:t>
            </a:r>
            <a:r>
              <a:rPr lang="en-US" sz="1800" smtClean="0">
                <a:sym typeface="Wingdings" pitchFamily="2" charset="2"/>
              </a:rPr>
              <a:t> sang Chính thức) hoặc được thăng chức lên vị trí khác….</a:t>
            </a:r>
            <a:endParaRPr lang="en-US" sz="1800"/>
          </a:p>
          <a:p>
            <a:pPr lvl="0" indent="-264160">
              <a:buSzPct val="25000"/>
              <a:buNone/>
            </a:pPr>
            <a:r>
              <a:rPr lang="en-US" sz="1800" i="1" u="sng" smtClean="0"/>
              <a:t>Bước </a:t>
            </a:r>
            <a:r>
              <a:rPr lang="en-US" sz="1800" i="1" u="sng"/>
              <a:t>1</a:t>
            </a:r>
            <a:r>
              <a:rPr lang="en-US" sz="1800"/>
              <a:t>: </a:t>
            </a:r>
            <a:r>
              <a:rPr lang="en-US" sz="1800" smtClean="0"/>
              <a:t>Tại màn hình “Quá trình công tác” kích vào icon thêm mới như sau: </a:t>
            </a:r>
          </a:p>
          <a:p>
            <a:pPr lvl="0" indent="-264160">
              <a:buSzPct val="25000"/>
              <a:buNone/>
            </a:pPr>
            <a:endParaRPr lang="en-US" sz="1800"/>
          </a:p>
          <a:p>
            <a:pPr marL="279401" indent="0">
              <a:buNone/>
            </a:pPr>
            <a:endParaRPr lang="en-US"/>
          </a:p>
        </p:txBody>
      </p:sp>
      <p:sp>
        <p:nvSpPr>
          <p:cNvPr id="3" name="Title 2"/>
          <p:cNvSpPr>
            <a:spLocks noGrp="1"/>
          </p:cNvSpPr>
          <p:nvPr>
            <p:ph type="title"/>
          </p:nvPr>
        </p:nvSpPr>
        <p:spPr>
          <a:xfrm>
            <a:off x="381000" y="609600"/>
            <a:ext cx="10972799" cy="1066799"/>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smtClean="0">
                <a:latin typeface="Times New Roman" pitchFamily="18" charset="0"/>
                <a:cs typeface="Times New Roman" pitchFamily="18" charset="0"/>
              </a:rPr>
              <a:t>(Thêm mới quá </a:t>
            </a:r>
            <a:r>
              <a:rPr lang="en-US" sz="1600">
                <a:latin typeface="Times New Roman" pitchFamily="18" charset="0"/>
                <a:cs typeface="Times New Roman" pitchFamily="18" charset="0"/>
              </a:rPr>
              <a:t>trình công tác)</a:t>
            </a:r>
            <a:endParaRPr lang="en-US" sz="160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124200"/>
            <a:ext cx="10210800" cy="33924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89770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483325" y="1841136"/>
            <a:ext cx="11273245" cy="4440935"/>
          </a:xfrm>
          <a:prstGeom prst="rect">
            <a:avLst/>
          </a:prstGeom>
          <a:noFill/>
          <a:ln>
            <a:noFill/>
          </a:ln>
        </p:spPr>
        <p:txBody>
          <a:bodyPr wrap="square" lIns="91425" tIns="45700" rIns="91425" bIns="45700" anchor="t" anchorCtr="0">
            <a:noAutofit/>
          </a:bodyPr>
          <a:lstStyle/>
          <a:p>
            <a:pPr marL="365760" marR="0" lvl="0" indent="-264160" algn="l" rtl="0">
              <a:spcBef>
                <a:spcPts val="0"/>
              </a:spcBef>
              <a:spcAft>
                <a:spcPts val="0"/>
              </a:spcAft>
              <a:buClr>
                <a:schemeClr val="accent3"/>
              </a:buClr>
              <a:buSzPct val="25000"/>
              <a:buFont typeface="Georgia"/>
              <a:buNone/>
            </a:pPr>
            <a:r>
              <a:rPr lang="en-US" sz="1800" b="0" i="0" u="none" strike="noStrike" cap="none">
                <a:solidFill>
                  <a:schemeClr val="dk2"/>
                </a:solidFill>
                <a:latin typeface="Times New Roman" pitchFamily="18" charset="0"/>
                <a:cs typeface="Times New Roman" pitchFamily="18" charset="0"/>
                <a:sym typeface="Calibri"/>
              </a:rPr>
              <a:t>	</a:t>
            </a:r>
          </a:p>
          <a:p>
            <a:pPr lvl="0" indent="-264160">
              <a:buSzPct val="25000"/>
              <a:buNone/>
            </a:pPr>
            <a:r>
              <a:rPr lang="en-US" sz="2400" smtClean="0">
                <a:latin typeface="Times New Roman" pitchFamily="18" charset="0"/>
                <a:cs typeface="Times New Roman" pitchFamily="18" charset="0"/>
              </a:rPr>
              <a:t>1 – Đơn vị phòng ban</a:t>
            </a:r>
          </a:p>
          <a:p>
            <a:pPr lvl="0" indent="-264160">
              <a:buSzPct val="25000"/>
              <a:buNone/>
            </a:pPr>
            <a:r>
              <a:rPr lang="en-US" sz="2400" smtClean="0">
                <a:latin typeface="Times New Roman" pitchFamily="18" charset="0"/>
                <a:cs typeface="Times New Roman" pitchFamily="18" charset="0"/>
              </a:rPr>
              <a:t>2 – Hồ sơ nhân sự</a:t>
            </a:r>
          </a:p>
          <a:p>
            <a:pPr lvl="0" indent="-264160">
              <a:buSzPct val="25000"/>
              <a:buNone/>
            </a:pPr>
            <a:r>
              <a:rPr lang="en-US" sz="2400" smtClean="0">
                <a:latin typeface="Times New Roman" pitchFamily="18" charset="0"/>
                <a:cs typeface="Times New Roman" pitchFamily="18" charset="0"/>
              </a:rPr>
              <a:t>3 – Chấm công</a:t>
            </a:r>
          </a:p>
          <a:p>
            <a:pPr lvl="0" indent="-264160">
              <a:buSzPct val="25000"/>
              <a:buNone/>
            </a:pPr>
            <a:r>
              <a:rPr lang="en-US" sz="2400" smtClean="0">
                <a:latin typeface="Times New Roman" pitchFamily="18" charset="0"/>
                <a:cs typeface="Times New Roman" pitchFamily="18" charset="0"/>
              </a:rPr>
              <a:t>4 – Kiểm tra lương</a:t>
            </a:r>
          </a:p>
          <a:p>
            <a:pPr lvl="0" indent="-264160">
              <a:buSzPct val="25000"/>
              <a:buNone/>
            </a:pPr>
            <a:r>
              <a:rPr lang="en-US" sz="2400" smtClean="0">
                <a:latin typeface="Times New Roman" pitchFamily="18" charset="0"/>
                <a:cs typeface="Times New Roman" pitchFamily="18" charset="0"/>
              </a:rPr>
              <a:t>5 – Tổng hợp phiếu lương</a:t>
            </a:r>
          </a:p>
          <a:p>
            <a:pPr lvl="0" indent="-264160">
              <a:buSzPct val="25000"/>
              <a:buNone/>
            </a:pPr>
            <a:endParaRPr lang="en-US" sz="2400" smtClean="0">
              <a:latin typeface="Times New Roman" pitchFamily="18" charset="0"/>
              <a:cs typeface="Times New Roman" pitchFamily="18" charset="0"/>
            </a:endParaRPr>
          </a:p>
          <a:p>
            <a:pPr marL="365760" marR="0" lvl="0" indent="-264160" algn="l" rtl="0">
              <a:spcBef>
                <a:spcPts val="300"/>
              </a:spcBef>
              <a:buClr>
                <a:schemeClr val="accent3"/>
              </a:buClr>
              <a:buSzPct val="25000"/>
              <a:buFont typeface="Georgia"/>
              <a:buNone/>
            </a:pPr>
            <a:endParaRPr sz="1800" b="0" i="0" u="none" strike="noStrike" cap="none">
              <a:solidFill>
                <a:schemeClr val="dk2"/>
              </a:solidFill>
              <a:latin typeface="Times New Roman" pitchFamily="18" charset="0"/>
              <a:cs typeface="Times New Roman" pitchFamily="18" charset="0"/>
              <a:sym typeface="Calibri"/>
            </a:endParaRPr>
          </a:p>
        </p:txBody>
      </p:sp>
      <p:sp>
        <p:nvSpPr>
          <p:cNvPr id="125" name="Shape 125"/>
          <p:cNvSpPr txBox="1">
            <a:spLocks noGrp="1"/>
          </p:cNvSpPr>
          <p:nvPr>
            <p:ph type="title"/>
          </p:nvPr>
        </p:nvSpPr>
        <p:spPr>
          <a:xfrm>
            <a:off x="622300" y="850900"/>
            <a:ext cx="10972799" cy="1066799"/>
          </a:xfrm>
          <a:prstGeom prst="rect">
            <a:avLst/>
          </a:prstGeom>
          <a:noFill/>
          <a:ln>
            <a:noFill/>
          </a:ln>
        </p:spPr>
        <p:txBody>
          <a:bodyPr wrap="square" lIns="91425" tIns="45700" rIns="91425" bIns="45700" anchor="ctr" anchorCtr="0">
            <a:noAutofit/>
          </a:bodyPr>
          <a:lstStyle/>
          <a:p>
            <a:pPr marL="0" marR="0" lvl="0" indent="0" algn="l" rtl="0">
              <a:spcBef>
                <a:spcPts val="0"/>
              </a:spcBef>
              <a:buClr>
                <a:schemeClr val="dk2"/>
              </a:buClr>
              <a:buSzPct val="25000"/>
              <a:buFont typeface="Calibri"/>
              <a:buNone/>
            </a:pPr>
            <a:r>
              <a:rPr lang="en-US" sz="3600" b="0" i="0" u="none" strike="noStrike" cap="none" smtClean="0">
                <a:solidFill>
                  <a:schemeClr val="dk2"/>
                </a:solidFill>
                <a:latin typeface="Times New Roman" pitchFamily="18" charset="0"/>
                <a:cs typeface="Times New Roman" pitchFamily="18" charset="0"/>
                <a:sym typeface="Calibri"/>
              </a:rPr>
              <a:t>Mục lục</a:t>
            </a:r>
            <a:endParaRPr lang="en-US" sz="3600" b="0" i="0" u="none" strike="noStrike" cap="none">
              <a:solidFill>
                <a:schemeClr val="dk2"/>
              </a:solidFill>
              <a:latin typeface="Times New Roman" pitchFamily="18" charset="0"/>
              <a:cs typeface="Times New Roman" pitchFamily="18" charset="0"/>
              <a:sym typeface="Calibri"/>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600200"/>
            <a:ext cx="10972799" cy="4325112"/>
          </a:xfrm>
        </p:spPr>
        <p:txBody>
          <a:bodyPr/>
          <a:lstStyle/>
          <a:p>
            <a:pPr marL="279401" lvl="0" indent="0">
              <a:buNone/>
            </a:pPr>
            <a:r>
              <a:rPr lang="en-US" sz="1800" i="1" u="sng"/>
              <a:t>Bước </a:t>
            </a:r>
            <a:r>
              <a:rPr lang="en-US" sz="1800" i="1" u="sng" smtClean="0"/>
              <a:t>2</a:t>
            </a:r>
            <a:r>
              <a:rPr lang="en-US" sz="1800" smtClean="0"/>
              <a:t>: Hệ thống hiển thị màn hình để người sử dụng nhập thông tin về quá trình công tác mới của nhân viên. Sau khi nhập xong thông tin rồi kích nút &lt;Gửi duyệt&gt; hệ thống tự động tạo thêm 1 quá trình công tác mới  đồng thời cập nhật thông tin “Ngày kết thúc” của quá trình công tác trước đó như màn hình sau:</a:t>
            </a:r>
            <a:endParaRPr lang="en-US" sz="1800"/>
          </a:p>
          <a:p>
            <a:pPr marL="279401" indent="0">
              <a:buNone/>
            </a:pPr>
            <a:endParaRPr lang="en-US"/>
          </a:p>
        </p:txBody>
      </p:sp>
      <p:sp>
        <p:nvSpPr>
          <p:cNvPr id="3" name="Title 2"/>
          <p:cNvSpPr>
            <a:spLocks noGrp="1"/>
          </p:cNvSpPr>
          <p:nvPr>
            <p:ph type="title"/>
          </p:nvPr>
        </p:nvSpPr>
        <p:spPr>
          <a:xfrm>
            <a:off x="381000" y="609600"/>
            <a:ext cx="10972799" cy="1066799"/>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(Thêm mới quá trình công tác)</a:t>
            </a:r>
            <a:endParaRPr lang="en-US" sz="160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90800"/>
            <a:ext cx="10210800" cy="40020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889253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371600"/>
            <a:ext cx="10972799" cy="4325112"/>
          </a:xfrm>
        </p:spPr>
        <p:txBody>
          <a:bodyPr/>
          <a:lstStyle/>
          <a:p>
            <a:pPr indent="-264160">
              <a:buSzPct val="25000"/>
              <a:buNone/>
            </a:pPr>
            <a:r>
              <a:rPr lang="en-US" sz="1800" b="1" smtClean="0"/>
              <a:t>2.4</a:t>
            </a:r>
            <a:r>
              <a:rPr lang="en-US" sz="1800" smtClean="0"/>
              <a:t> </a:t>
            </a:r>
            <a:r>
              <a:rPr lang="en-US" sz="1800" b="1" smtClean="0"/>
              <a:t>Xóa </a:t>
            </a:r>
            <a:r>
              <a:rPr lang="en-US" sz="1800" b="1"/>
              <a:t>quá trình công tác</a:t>
            </a:r>
            <a:r>
              <a:rPr lang="en-US" sz="1800" smtClean="0"/>
              <a:t>: </a:t>
            </a:r>
          </a:p>
          <a:p>
            <a:pPr indent="-264160">
              <a:buSzPct val="25000"/>
              <a:buNone/>
            </a:pPr>
            <a:r>
              <a:rPr lang="en-US" sz="1800" i="1" u="sng" smtClean="0"/>
              <a:t>Bước </a:t>
            </a:r>
            <a:r>
              <a:rPr lang="en-US" sz="1800" i="1" u="sng"/>
              <a:t>1</a:t>
            </a:r>
            <a:r>
              <a:rPr lang="en-US" sz="1800"/>
              <a:t>: Tại màn hình “Quá trình công tác” </a:t>
            </a:r>
            <a:r>
              <a:rPr lang="en-US" sz="1800" smtClean="0"/>
              <a:t>người sử dụng chọn 1 quá trình công tác cần xóa sau đó kích </a:t>
            </a:r>
            <a:r>
              <a:rPr lang="en-US" sz="1800"/>
              <a:t>vào </a:t>
            </a:r>
            <a:r>
              <a:rPr lang="en-US" sz="1800" smtClean="0"/>
              <a:t>icon          </a:t>
            </a:r>
            <a:endParaRPr lang="en-US" sz="1800"/>
          </a:p>
          <a:p>
            <a:pPr marL="279401" indent="0">
              <a:buNone/>
            </a:pPr>
            <a:r>
              <a:rPr lang="en-US" sz="1800" smtClean="0"/>
              <a:t>hệ thống hiển thị popup trên màn hình như sau:</a:t>
            </a:r>
          </a:p>
          <a:p>
            <a:pPr marL="279401" indent="0">
              <a:buNone/>
            </a:pPr>
            <a:endParaRPr lang="en-US" sz="1800" smtClean="0"/>
          </a:p>
          <a:p>
            <a:pPr indent="-264160">
              <a:buSzPct val="25000"/>
              <a:buNone/>
            </a:pPr>
            <a:r>
              <a:rPr lang="en-US" smtClean="0"/>
              <a:t>																																																								</a:t>
            </a:r>
          </a:p>
          <a:p>
            <a:pPr indent="-264160">
              <a:buSzPct val="25000"/>
              <a:buNone/>
            </a:pPr>
            <a:r>
              <a:rPr lang="en-US"/>
              <a:t> </a:t>
            </a:r>
            <a:r>
              <a:rPr lang="en-US" smtClean="0"/>
              <a:t>         - </a:t>
            </a:r>
            <a:r>
              <a:rPr lang="en-US" sz="1800"/>
              <a:t>Nếu </a:t>
            </a:r>
            <a:r>
              <a:rPr lang="en-US" sz="1800" smtClean="0"/>
              <a:t>kích </a:t>
            </a:r>
            <a:r>
              <a:rPr lang="en-US" sz="1800"/>
              <a:t>nút &lt;OK&gt; hệ thống tự động xóa </a:t>
            </a:r>
            <a:r>
              <a:rPr lang="en-US" sz="1800" smtClean="0"/>
              <a:t>quá trình công tác đã </a:t>
            </a:r>
            <a:r>
              <a:rPr lang="en-US" sz="1800"/>
              <a:t>tạo</a:t>
            </a:r>
          </a:p>
          <a:p>
            <a:pPr indent="-264160">
              <a:buSzPct val="25000"/>
              <a:buNone/>
            </a:pPr>
            <a:r>
              <a:rPr lang="en-US" sz="1800"/>
              <a:t>                - Nếu kích nút &lt;Cancel&gt; hệ thống tự động quay về màn hình </a:t>
            </a:r>
            <a:r>
              <a:rPr lang="en-US" sz="1800" smtClean="0"/>
              <a:t>quá trình công tác</a:t>
            </a:r>
            <a:endParaRPr lang="en-US" sz="1800"/>
          </a:p>
          <a:p>
            <a:pPr indent="-264160">
              <a:buSzPct val="25000"/>
              <a:buNone/>
            </a:pPr>
            <a:endParaRPr lang="vi-VN"/>
          </a:p>
          <a:p>
            <a:pPr marL="279401" indent="0">
              <a:buNone/>
            </a:pPr>
            <a:endParaRPr lang="en-US"/>
          </a:p>
        </p:txBody>
      </p:sp>
      <p:sp>
        <p:nvSpPr>
          <p:cNvPr id="3" name="Title 2"/>
          <p:cNvSpPr>
            <a:spLocks noGrp="1"/>
          </p:cNvSpPr>
          <p:nvPr>
            <p:ph type="title"/>
          </p:nvPr>
        </p:nvSpPr>
        <p:spPr>
          <a:xfrm>
            <a:off x="381000" y="533401"/>
            <a:ext cx="10972799" cy="762000"/>
          </a:xfrm>
        </p:spPr>
        <p:txBody>
          <a:bodyPr/>
          <a:lstStyle/>
          <a:p>
            <a:r>
              <a:rPr lang="en-US" sz="3600"/>
              <a:t>2 – </a:t>
            </a:r>
            <a:r>
              <a:rPr lang="en-US" sz="3600">
                <a:latin typeface="Times New Roman" pitchFamily="18" charset="0"/>
                <a:cs typeface="Times New Roman" pitchFamily="18" charset="0"/>
              </a:rPr>
              <a:t>Hồ sơ nhân sự </a:t>
            </a:r>
            <a:r>
              <a:rPr lang="en-US" sz="1600" smtClean="0">
                <a:latin typeface="Times New Roman" pitchFamily="18" charset="0"/>
                <a:cs typeface="Times New Roman" pitchFamily="18" charset="0"/>
              </a:rPr>
              <a:t>(Xóa </a:t>
            </a:r>
            <a:r>
              <a:rPr lang="en-US" sz="1600">
                <a:latin typeface="Times New Roman" pitchFamily="18" charset="0"/>
                <a:cs typeface="Times New Roman" pitchFamily="18" charset="0"/>
              </a:rPr>
              <a:t>quá trình công tác)</a:t>
            </a:r>
            <a:endParaRPr lang="en-US" sz="160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01400" y="1828800"/>
            <a:ext cx="304800" cy="238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2610929"/>
            <a:ext cx="3657600" cy="1724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2590801"/>
            <a:ext cx="6019800" cy="1905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7086600" y="2895600"/>
            <a:ext cx="6096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62069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04800" y="1195800"/>
            <a:ext cx="10972799" cy="4325112"/>
          </a:xfrm>
        </p:spPr>
        <p:txBody>
          <a:bodyPr/>
          <a:lstStyle/>
          <a:p>
            <a:pPr marL="279401" indent="0">
              <a:buNone/>
            </a:pPr>
            <a:r>
              <a:rPr lang="en-US" sz="1800" b="1" smtClean="0"/>
              <a:t>2.5</a:t>
            </a:r>
            <a:r>
              <a:rPr lang="en-US" sz="1800" smtClean="0"/>
              <a:t> </a:t>
            </a:r>
            <a:r>
              <a:rPr lang="en-US" sz="1800" b="1" smtClean="0"/>
              <a:t>Thêm thông tin bảo hiểm xã hội</a:t>
            </a:r>
          </a:p>
          <a:p>
            <a:pPr lvl="0" indent="-264160">
              <a:buSzPct val="25000"/>
              <a:buNone/>
            </a:pPr>
            <a:r>
              <a:rPr lang="en-US" sz="1800" i="1" u="sng"/>
              <a:t>Bước </a:t>
            </a:r>
            <a:r>
              <a:rPr lang="en-US" sz="1800" i="1" u="sng" smtClean="0"/>
              <a:t>1</a:t>
            </a:r>
            <a:r>
              <a:rPr lang="en-US" sz="1800" smtClean="0"/>
              <a:t>: </a:t>
            </a:r>
            <a:r>
              <a:rPr lang="en-US" sz="1800"/>
              <a:t>Tại màn hình thông tin chi tiết của nhân </a:t>
            </a:r>
            <a:r>
              <a:rPr lang="en-US" sz="1800" smtClean="0"/>
              <a:t>viên </a:t>
            </a:r>
            <a:r>
              <a:rPr lang="en-US" sz="1800"/>
              <a:t>kích chọn tab </a:t>
            </a:r>
            <a:r>
              <a:rPr lang="en-US" sz="1800" smtClean="0"/>
              <a:t>&lt;Bảo hiểm xã hội&gt;: </a:t>
            </a:r>
          </a:p>
          <a:p>
            <a:pPr lvl="0" indent="-264160">
              <a:buSzPct val="25000"/>
              <a:buNone/>
            </a:pPr>
            <a:endParaRPr lang="en-US" sz="1800" smtClean="0"/>
          </a:p>
          <a:p>
            <a:pPr lvl="0" indent="-264160">
              <a:buSzPct val="25000"/>
              <a:buNone/>
            </a:pPr>
            <a:endParaRPr lang="en-US" sz="1800"/>
          </a:p>
          <a:p>
            <a:pPr marL="279401" indent="0">
              <a:buNone/>
            </a:pPr>
            <a:r>
              <a:rPr lang="en-US" sz="1800"/>
              <a:t>										</a:t>
            </a:r>
          </a:p>
          <a:p>
            <a:pPr marL="572009" lvl="1" indent="0">
              <a:buNone/>
            </a:pPr>
            <a:r>
              <a:rPr lang="en-US" smtClean="0"/>
              <a:t>																																											</a:t>
            </a:r>
          </a:p>
          <a:p>
            <a:pPr marL="572009" lvl="1" indent="0">
              <a:buNone/>
            </a:pPr>
            <a:endParaRPr lang="en-US" sz="1800" i="1" u="sng" smtClean="0"/>
          </a:p>
          <a:p>
            <a:pPr marL="572009" lvl="1" indent="0">
              <a:buNone/>
            </a:pPr>
            <a:r>
              <a:rPr lang="en-US" sz="1800" i="1" u="sng" smtClean="0"/>
              <a:t>Bước 2</a:t>
            </a:r>
            <a:r>
              <a:rPr lang="en-US" sz="1800" smtClean="0"/>
              <a:t>: Kích vào icon &lt;Thêm mới&gt; để thực hiện thêm quá trình đóng báo hiểm xã hội như màn hình sau:</a:t>
            </a:r>
            <a:endParaRPr lang="en-US" sz="1800"/>
          </a:p>
          <a:p>
            <a:pPr marL="572009" lvl="1" indent="0">
              <a:buNone/>
            </a:pPr>
            <a:r>
              <a:rPr lang="en-US" smtClean="0"/>
              <a:t>		</a:t>
            </a:r>
            <a:endParaRPr lang="en-US"/>
          </a:p>
        </p:txBody>
      </p:sp>
      <p:sp>
        <p:nvSpPr>
          <p:cNvPr id="3" name="Title 2"/>
          <p:cNvSpPr>
            <a:spLocks noGrp="1"/>
          </p:cNvSpPr>
          <p:nvPr>
            <p:ph type="title"/>
          </p:nvPr>
        </p:nvSpPr>
        <p:spPr>
          <a:xfrm>
            <a:off x="304800" y="533401"/>
            <a:ext cx="10972799" cy="762000"/>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(Thêm </a:t>
            </a:r>
            <a:r>
              <a:rPr lang="en-US" sz="1600" smtClean="0">
                <a:latin typeface="Times New Roman" pitchFamily="18" charset="0"/>
                <a:cs typeface="Times New Roman" pitchFamily="18" charset="0"/>
              </a:rPr>
              <a:t>thông tin bảo hiểm)</a:t>
            </a:r>
            <a:endParaRPr lang="en-US" sz="160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62" y="2198687"/>
            <a:ext cx="11081237" cy="24495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355938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599" y="1406540"/>
            <a:ext cx="10972799" cy="4325112"/>
          </a:xfrm>
        </p:spPr>
        <p:txBody>
          <a:bodyPr/>
          <a:lstStyle/>
          <a:p>
            <a:pPr marL="279401" indent="0">
              <a:buNone/>
            </a:pPr>
            <a:endParaRPr lang="en-US"/>
          </a:p>
        </p:txBody>
      </p:sp>
      <p:sp>
        <p:nvSpPr>
          <p:cNvPr id="3" name="Title 2"/>
          <p:cNvSpPr>
            <a:spLocks noGrp="1"/>
          </p:cNvSpPr>
          <p:nvPr>
            <p:ph type="title"/>
          </p:nvPr>
        </p:nvSpPr>
        <p:spPr>
          <a:xfrm>
            <a:off x="457200" y="533400"/>
            <a:ext cx="10972799" cy="1066799"/>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(Thêm thông tin bảo hiểm)</a:t>
            </a:r>
            <a:endParaRPr lang="en-US" sz="160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11277599" cy="43830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4837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524000"/>
            <a:ext cx="10972799" cy="4325112"/>
          </a:xfrm>
        </p:spPr>
        <p:txBody>
          <a:bodyPr/>
          <a:lstStyle/>
          <a:p>
            <a:pPr marL="279401" indent="0">
              <a:buNone/>
            </a:pPr>
            <a:r>
              <a:rPr lang="en-US" sz="1800" b="1"/>
              <a:t>Một số lưu ý khi nhập dữ liệu trên form </a:t>
            </a:r>
            <a:r>
              <a:rPr lang="en-US" sz="1800" b="1" smtClean="0"/>
              <a:t>bảo hiểm xã hội như sau</a:t>
            </a:r>
            <a:r>
              <a:rPr lang="en-US" sz="1800" smtClean="0"/>
              <a:t>:</a:t>
            </a:r>
          </a:p>
          <a:p>
            <a:pPr>
              <a:buFontTx/>
              <a:buChar char="-"/>
            </a:pPr>
            <a:r>
              <a:rPr lang="en-US" sz="1800" smtClean="0"/>
              <a:t> Các </a:t>
            </a:r>
            <a:r>
              <a:rPr lang="en-US" sz="1800"/>
              <a:t>thông tin đánh dấu (</a:t>
            </a:r>
            <a:r>
              <a:rPr lang="en-US" sz="1800">
                <a:solidFill>
                  <a:srgbClr val="FF0000"/>
                </a:solidFill>
              </a:rPr>
              <a:t>*</a:t>
            </a:r>
            <a:r>
              <a:rPr lang="en-US" sz="1800"/>
              <a:t>) bắt buộc người sử dụng phải nhập dữ </a:t>
            </a:r>
            <a:r>
              <a:rPr lang="en-US" sz="1800" smtClean="0"/>
              <a:t>liệu</a:t>
            </a:r>
          </a:p>
          <a:p>
            <a:pPr lvl="0">
              <a:buFontTx/>
              <a:buChar char="-"/>
            </a:pPr>
            <a:r>
              <a:rPr lang="en-US" sz="1800" smtClean="0"/>
              <a:t> </a:t>
            </a:r>
            <a:r>
              <a:rPr lang="vi-VN" sz="1800" smtClean="0"/>
              <a:t>Số BHXH</a:t>
            </a:r>
            <a:r>
              <a:rPr lang="en-US" sz="1800" smtClean="0"/>
              <a:t>: </a:t>
            </a:r>
            <a:r>
              <a:rPr lang="vi-VN" sz="1800" smtClean="0"/>
              <a:t> </a:t>
            </a:r>
            <a:r>
              <a:rPr lang="en-US" sz="1800" smtClean="0"/>
              <a:t>là </a:t>
            </a:r>
            <a:r>
              <a:rPr lang="vi-VN" sz="1800" smtClean="0"/>
              <a:t>số </a:t>
            </a:r>
            <a:r>
              <a:rPr lang="vi-VN" sz="1800"/>
              <a:t>sổ </a:t>
            </a:r>
            <a:r>
              <a:rPr lang="vi-VN" sz="1800" smtClean="0"/>
              <a:t>BHXH</a:t>
            </a:r>
            <a:endParaRPr lang="en-US" sz="1800" smtClean="0"/>
          </a:p>
          <a:p>
            <a:pPr>
              <a:buFontTx/>
              <a:buChar char="-"/>
            </a:pPr>
            <a:r>
              <a:rPr lang="en-US" sz="1800"/>
              <a:t> </a:t>
            </a:r>
            <a:r>
              <a:rPr lang="vi-VN" sz="1800"/>
              <a:t>Tháng bắt đầu tham gia BHXH tại NOVAON: tháng bắt đầu tham gia BHXH</a:t>
            </a:r>
            <a:endParaRPr lang="en-US" sz="1800"/>
          </a:p>
          <a:p>
            <a:pPr>
              <a:buFontTx/>
              <a:buChar char="-"/>
            </a:pPr>
            <a:r>
              <a:rPr lang="en-US" sz="1800" smtClean="0"/>
              <a:t> </a:t>
            </a:r>
            <a:r>
              <a:rPr lang="vi-VN" sz="1800" smtClean="0"/>
              <a:t>Trạng </a:t>
            </a:r>
            <a:r>
              <a:rPr lang="vi-VN" sz="1800"/>
              <a:t>thái bảo hiểm: Chọn trạng phù hợp</a:t>
            </a:r>
            <a:endParaRPr lang="en-US" sz="1800"/>
          </a:p>
          <a:p>
            <a:pPr>
              <a:buFontTx/>
              <a:buChar char="-"/>
            </a:pPr>
            <a:r>
              <a:rPr lang="en-US" sz="1800" smtClean="0"/>
              <a:t> </a:t>
            </a:r>
            <a:r>
              <a:rPr lang="vi-VN" sz="1800" smtClean="0"/>
              <a:t>Lương </a:t>
            </a:r>
            <a:r>
              <a:rPr lang="vi-VN" sz="1800"/>
              <a:t>đóng BHXH: nhập bằng lương cơ bản ở quá trình công tác</a:t>
            </a:r>
            <a:endParaRPr lang="en-US" sz="1800"/>
          </a:p>
          <a:p>
            <a:pPr>
              <a:buFontTx/>
              <a:buChar char="-"/>
            </a:pPr>
            <a:r>
              <a:rPr lang="en-US" sz="1800" smtClean="0"/>
              <a:t> </a:t>
            </a:r>
            <a:r>
              <a:rPr lang="vi-VN" sz="1800" smtClean="0"/>
              <a:t>Tỷ </a:t>
            </a:r>
            <a:r>
              <a:rPr lang="vi-VN" sz="1800"/>
              <a:t>lệ </a:t>
            </a:r>
            <a:r>
              <a:rPr lang="vi-VN" sz="1800" smtClean="0"/>
              <a:t>c</a:t>
            </a:r>
            <a:r>
              <a:rPr lang="en-US" sz="1800" smtClean="0"/>
              <a:t>ông ty đóng</a:t>
            </a:r>
            <a:r>
              <a:rPr lang="vi-VN" sz="1800" smtClean="0"/>
              <a:t>/ </a:t>
            </a:r>
            <a:r>
              <a:rPr lang="en-US" sz="1800" smtClean="0"/>
              <a:t>nhân viên </a:t>
            </a:r>
            <a:r>
              <a:rPr lang="vi-VN" sz="1800" smtClean="0"/>
              <a:t>đóng</a:t>
            </a:r>
            <a:r>
              <a:rPr lang="vi-VN" sz="1800"/>
              <a:t>: mặc </a:t>
            </a:r>
            <a:r>
              <a:rPr lang="vi-VN" sz="1800" smtClean="0"/>
              <a:t>định</a:t>
            </a:r>
            <a:r>
              <a:rPr lang="en-US" sz="1800" smtClean="0"/>
              <a:t> theo tỷ lệ (công ty 21,5%, nhân viên 10,5%)</a:t>
            </a:r>
          </a:p>
          <a:p>
            <a:pPr>
              <a:buFontTx/>
              <a:buChar char="-"/>
            </a:pPr>
            <a:r>
              <a:rPr lang="en-US" sz="1800"/>
              <a:t> </a:t>
            </a:r>
            <a:r>
              <a:rPr lang="en-US" sz="1800" smtClean="0"/>
              <a:t>Chế độ hưởng: Chọn chế độ hưởng phù hợp</a:t>
            </a:r>
          </a:p>
          <a:p>
            <a:pPr>
              <a:buFontTx/>
              <a:buChar char="-"/>
            </a:pPr>
            <a:r>
              <a:rPr lang="en-US" sz="1800"/>
              <a:t> </a:t>
            </a:r>
            <a:r>
              <a:rPr lang="en-US" sz="1800" smtClean="0"/>
              <a:t>Trạng thái duyệt: mặc định trạng thái “Đã duyệt”</a:t>
            </a:r>
          </a:p>
          <a:p>
            <a:pPr marL="279401" indent="0">
              <a:buNone/>
            </a:pPr>
            <a:endParaRPr lang="en-US" sz="1800"/>
          </a:p>
          <a:p>
            <a:pPr lvl="0">
              <a:buFontTx/>
              <a:buChar char="-"/>
            </a:pPr>
            <a:endParaRPr lang="en-US" sz="1800"/>
          </a:p>
          <a:p>
            <a:pPr>
              <a:buFontTx/>
              <a:buChar char="-"/>
            </a:pPr>
            <a:endParaRPr lang="en-US" sz="1800"/>
          </a:p>
          <a:p>
            <a:pPr marL="279401" indent="0">
              <a:buNone/>
            </a:pPr>
            <a:endParaRPr lang="en-US" sz="1800"/>
          </a:p>
          <a:p>
            <a:pPr marL="279401" indent="0">
              <a:buNone/>
            </a:pPr>
            <a:endParaRPr lang="en-US"/>
          </a:p>
        </p:txBody>
      </p:sp>
      <p:sp>
        <p:nvSpPr>
          <p:cNvPr id="3" name="Title 2"/>
          <p:cNvSpPr>
            <a:spLocks noGrp="1"/>
          </p:cNvSpPr>
          <p:nvPr>
            <p:ph type="title"/>
          </p:nvPr>
        </p:nvSpPr>
        <p:spPr>
          <a:xfrm>
            <a:off x="533400" y="685800"/>
            <a:ext cx="10972799" cy="1066799"/>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(Thêm thông tin bảo hiểm)</a:t>
            </a:r>
            <a:endParaRPr lang="en-US" sz="1600"/>
          </a:p>
        </p:txBody>
      </p:sp>
    </p:spTree>
    <p:extLst>
      <p:ext uri="{BB962C8B-B14F-4D97-AF65-F5344CB8AC3E}">
        <p14:creationId xmlns:p14="http://schemas.microsoft.com/office/powerpoint/2010/main" val="120466544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1" y="1219200"/>
            <a:ext cx="10972799" cy="4325112"/>
          </a:xfrm>
        </p:spPr>
        <p:txBody>
          <a:bodyPr/>
          <a:lstStyle/>
          <a:p>
            <a:pPr marL="279401" indent="0">
              <a:buNone/>
            </a:pPr>
            <a:r>
              <a:rPr lang="en-US" sz="1800" b="1" smtClean="0"/>
              <a:t>2.6</a:t>
            </a:r>
            <a:r>
              <a:rPr lang="en-US" sz="1800" smtClean="0"/>
              <a:t> </a:t>
            </a:r>
            <a:r>
              <a:rPr lang="en-US" sz="1800" b="1" smtClean="0"/>
              <a:t>Xóa thông tin bảo hiểm</a:t>
            </a:r>
            <a:endParaRPr lang="en-US" sz="1800" b="1"/>
          </a:p>
          <a:p>
            <a:pPr indent="-264160">
              <a:buSzPct val="25000"/>
              <a:buNone/>
            </a:pPr>
            <a:r>
              <a:rPr lang="en-US" sz="1800" i="1" u="sng"/>
              <a:t>Bước 1</a:t>
            </a:r>
            <a:r>
              <a:rPr lang="en-US" sz="1800"/>
              <a:t>: Tại màn hình </a:t>
            </a:r>
            <a:r>
              <a:rPr lang="en-US" sz="1800" smtClean="0"/>
              <a:t>“Bảo hiểm xã hội” </a:t>
            </a:r>
            <a:r>
              <a:rPr lang="en-US" sz="1800"/>
              <a:t>người sử dụng chọn 1 quá trình </a:t>
            </a:r>
            <a:r>
              <a:rPr lang="en-US" sz="1800" smtClean="0"/>
              <a:t>bảo hiểm cần xóa sau </a:t>
            </a:r>
            <a:r>
              <a:rPr lang="en-US" sz="1800"/>
              <a:t>đó kích vào icon          </a:t>
            </a:r>
          </a:p>
          <a:p>
            <a:pPr marL="279401" indent="0">
              <a:buNone/>
            </a:pPr>
            <a:r>
              <a:rPr lang="en-US" sz="1800"/>
              <a:t>hệ thống hiển thị popup trên màn hình như sau:</a:t>
            </a:r>
          </a:p>
          <a:p>
            <a:pPr marL="279401" indent="0">
              <a:buNone/>
            </a:pPr>
            <a:endParaRPr lang="en-US"/>
          </a:p>
          <a:p>
            <a:pPr marL="279401" indent="0">
              <a:buNone/>
            </a:pPr>
            <a:r>
              <a:rPr lang="en-US" smtClean="0"/>
              <a:t>																																																															</a:t>
            </a:r>
          </a:p>
          <a:p>
            <a:pPr indent="-264160">
              <a:buSzPct val="25000"/>
              <a:buNone/>
            </a:pPr>
            <a:r>
              <a:rPr lang="en-US" sz="1800" smtClean="0"/>
              <a:t>         </a:t>
            </a:r>
          </a:p>
          <a:p>
            <a:pPr indent="-264160">
              <a:buSzPct val="25000"/>
              <a:buNone/>
            </a:pPr>
            <a:r>
              <a:rPr lang="en-US" sz="1800"/>
              <a:t> </a:t>
            </a:r>
            <a:r>
              <a:rPr lang="en-US" sz="1800" smtClean="0"/>
              <a:t>               -  Nếu </a:t>
            </a:r>
            <a:r>
              <a:rPr lang="en-US" sz="1800"/>
              <a:t>kích nút &lt;OK&gt; hệ thống tự động xóa quá trình </a:t>
            </a:r>
            <a:r>
              <a:rPr lang="en-US" sz="1800" smtClean="0"/>
              <a:t>bảo hiểm </a:t>
            </a:r>
            <a:r>
              <a:rPr lang="en-US" sz="1800"/>
              <a:t>đã tạo</a:t>
            </a:r>
          </a:p>
          <a:p>
            <a:pPr indent="-264160">
              <a:buSzPct val="25000"/>
              <a:buNone/>
            </a:pPr>
            <a:r>
              <a:rPr lang="en-US" sz="1800"/>
              <a:t>                - </a:t>
            </a:r>
            <a:r>
              <a:rPr lang="en-US" sz="1800" smtClean="0"/>
              <a:t> Nếu </a:t>
            </a:r>
            <a:r>
              <a:rPr lang="en-US" sz="1800"/>
              <a:t>kích nút &lt;Cancel&gt; hệ thống tự động quay về màn hình </a:t>
            </a:r>
            <a:r>
              <a:rPr lang="en-US" sz="1800" smtClean="0"/>
              <a:t>thông tin bảo hiểm xã hội </a:t>
            </a:r>
            <a:endParaRPr lang="en-US" sz="1800"/>
          </a:p>
          <a:p>
            <a:pPr marL="279401" indent="0">
              <a:buNone/>
            </a:pPr>
            <a:endParaRPr lang="en-US"/>
          </a:p>
        </p:txBody>
      </p:sp>
      <p:sp>
        <p:nvSpPr>
          <p:cNvPr id="3" name="Title 2"/>
          <p:cNvSpPr>
            <a:spLocks noGrp="1"/>
          </p:cNvSpPr>
          <p:nvPr>
            <p:ph type="title"/>
          </p:nvPr>
        </p:nvSpPr>
        <p:spPr>
          <a:xfrm>
            <a:off x="457200" y="533401"/>
            <a:ext cx="10972799" cy="838200"/>
          </a:xfrm>
        </p:spPr>
        <p:txBody>
          <a:bodyPr/>
          <a:lstStyle/>
          <a:p>
            <a:r>
              <a:rPr lang="en-US" sz="3600"/>
              <a:t>2 – </a:t>
            </a:r>
            <a:r>
              <a:rPr lang="en-US" sz="3600">
                <a:latin typeface="Times New Roman" pitchFamily="18" charset="0"/>
                <a:cs typeface="Times New Roman" pitchFamily="18" charset="0"/>
              </a:rPr>
              <a:t>Hồ sơ nhân sự </a:t>
            </a:r>
            <a:r>
              <a:rPr lang="en-US" sz="1600" smtClean="0">
                <a:latin typeface="Times New Roman" pitchFamily="18" charset="0"/>
                <a:cs typeface="Times New Roman" pitchFamily="18" charset="0"/>
              </a:rPr>
              <a:t>(Xóa </a:t>
            </a:r>
            <a:r>
              <a:rPr lang="en-US" sz="1600">
                <a:latin typeface="Times New Roman" pitchFamily="18" charset="0"/>
                <a:cs typeface="Times New Roman" pitchFamily="18" charset="0"/>
              </a:rPr>
              <a:t>thông tin bảo hiểm)</a:t>
            </a:r>
            <a:endParaRPr lang="en-US" sz="160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01400" y="1676400"/>
            <a:ext cx="304800" cy="238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2590801"/>
            <a:ext cx="6629399"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7391400" y="3505200"/>
            <a:ext cx="5334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3152776"/>
            <a:ext cx="3962400" cy="1619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027756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447800"/>
            <a:ext cx="10972799" cy="4325112"/>
          </a:xfrm>
        </p:spPr>
        <p:txBody>
          <a:bodyPr/>
          <a:lstStyle/>
          <a:p>
            <a:pPr marL="279401" indent="0">
              <a:buNone/>
            </a:pPr>
            <a:r>
              <a:rPr lang="en-US" sz="1800" b="1" smtClean="0"/>
              <a:t>2.7 </a:t>
            </a:r>
            <a:r>
              <a:rPr lang="en-US" sz="1800" b="1"/>
              <a:t>Thêm </a:t>
            </a:r>
            <a:r>
              <a:rPr lang="en-US" sz="1800" b="1" smtClean="0"/>
              <a:t>thông tin khen thưởng: </a:t>
            </a:r>
          </a:p>
          <a:p>
            <a:pPr marL="279401" indent="0">
              <a:buNone/>
            </a:pPr>
            <a:r>
              <a:rPr lang="en-US" sz="1800" i="1" u="sng" smtClean="0"/>
              <a:t>Bước </a:t>
            </a:r>
            <a:r>
              <a:rPr lang="en-US" sz="1800" i="1" u="sng"/>
              <a:t>1</a:t>
            </a:r>
            <a:r>
              <a:rPr lang="en-US" sz="1800"/>
              <a:t>: Tại màn hình thông tin chi tiết của nhân viên kích chọn tab </a:t>
            </a:r>
            <a:r>
              <a:rPr lang="en-US" sz="1800" smtClean="0"/>
              <a:t>&lt;Khen thưởng, kỷ luật&gt; sau đó kích &lt;Thêm mới&gt; thông tin khen thưởng: </a:t>
            </a:r>
            <a:endParaRPr lang="en-US" sz="1800"/>
          </a:p>
          <a:p>
            <a:pPr lvl="0" indent="-264160">
              <a:buSzPct val="25000"/>
              <a:buNone/>
            </a:pPr>
            <a:endParaRPr lang="en-US"/>
          </a:p>
          <a:p>
            <a:pPr marL="279401" indent="0">
              <a:buNone/>
            </a:pPr>
            <a:endParaRPr lang="en-US"/>
          </a:p>
        </p:txBody>
      </p:sp>
      <p:sp>
        <p:nvSpPr>
          <p:cNvPr id="3" name="Title 2"/>
          <p:cNvSpPr>
            <a:spLocks noGrp="1"/>
          </p:cNvSpPr>
          <p:nvPr>
            <p:ph type="title"/>
          </p:nvPr>
        </p:nvSpPr>
        <p:spPr>
          <a:xfrm>
            <a:off x="609600" y="609601"/>
            <a:ext cx="10972799" cy="762000"/>
          </a:xfrm>
        </p:spPr>
        <p:txBody>
          <a:bodyPr/>
          <a:lstStyle/>
          <a:p>
            <a:r>
              <a:rPr lang="en-US" sz="3600"/>
              <a:t>2 – </a:t>
            </a:r>
            <a:r>
              <a:rPr lang="en-US" sz="3600">
                <a:latin typeface="Times New Roman" pitchFamily="18" charset="0"/>
                <a:cs typeface="Times New Roman" pitchFamily="18" charset="0"/>
              </a:rPr>
              <a:t>Hồ sơ nhân </a:t>
            </a:r>
            <a:r>
              <a:rPr lang="en-US" sz="3600" smtClean="0">
                <a:latin typeface="Times New Roman" pitchFamily="18" charset="0"/>
                <a:cs typeface="Times New Roman" pitchFamily="18" charset="0"/>
              </a:rPr>
              <a:t>sự </a:t>
            </a:r>
            <a:r>
              <a:rPr lang="en-US" sz="1600">
                <a:latin typeface="Times New Roman" pitchFamily="18" charset="0"/>
                <a:cs typeface="Times New Roman" pitchFamily="18" charset="0"/>
              </a:rPr>
              <a:t>(Thêm thông tin </a:t>
            </a:r>
            <a:r>
              <a:rPr lang="en-US" sz="1600" smtClean="0">
                <a:latin typeface="Times New Roman" pitchFamily="18" charset="0"/>
                <a:cs typeface="Times New Roman" pitchFamily="18" charset="0"/>
              </a:rPr>
              <a:t>khen thưởng)</a:t>
            </a:r>
            <a:endParaRPr lang="en-US" sz="160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08" y="2606615"/>
            <a:ext cx="9677400" cy="3762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70245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95400"/>
            <a:ext cx="10972799" cy="5181600"/>
          </a:xfrm>
        </p:spPr>
        <p:txBody>
          <a:bodyPr/>
          <a:lstStyle/>
          <a:p>
            <a:pPr marL="279401" indent="0">
              <a:buNone/>
            </a:pPr>
            <a:r>
              <a:rPr lang="en-US" sz="1800" i="1" u="sng"/>
              <a:t>Bước </a:t>
            </a:r>
            <a:r>
              <a:rPr lang="en-US" sz="1800" i="1" u="sng" smtClean="0"/>
              <a:t>2</a:t>
            </a:r>
            <a:r>
              <a:rPr lang="en-US" sz="1800" smtClean="0"/>
              <a:t>: Hệ thống hiển thị màn hình để người sử dụng nhập thông tin khen thưởng như sau: </a:t>
            </a:r>
          </a:p>
          <a:p>
            <a:pPr marL="279401" indent="0">
              <a:buNone/>
            </a:pPr>
            <a:endParaRPr lang="en-US" sz="1800"/>
          </a:p>
          <a:p>
            <a:pPr marL="279401" indent="0">
              <a:buNone/>
            </a:pPr>
            <a:endParaRPr lang="en-US"/>
          </a:p>
        </p:txBody>
      </p:sp>
      <p:sp>
        <p:nvSpPr>
          <p:cNvPr id="3" name="Title 2"/>
          <p:cNvSpPr>
            <a:spLocks noGrp="1"/>
          </p:cNvSpPr>
          <p:nvPr>
            <p:ph type="title"/>
          </p:nvPr>
        </p:nvSpPr>
        <p:spPr>
          <a:xfrm>
            <a:off x="609600" y="609601"/>
            <a:ext cx="10972799" cy="685800"/>
          </a:xfrm>
        </p:spPr>
        <p:txBody>
          <a:bodyPr/>
          <a:lstStyle/>
          <a:p>
            <a:r>
              <a:rPr lang="en-US" sz="3600"/>
              <a:t>2 – </a:t>
            </a:r>
            <a:r>
              <a:rPr lang="en-US" sz="3600">
                <a:latin typeface="Times New Roman" pitchFamily="18" charset="0"/>
                <a:cs typeface="Times New Roman" pitchFamily="18" charset="0"/>
              </a:rPr>
              <a:t>Hồ sơ nhân sự</a:t>
            </a:r>
            <a:endParaRPr lang="en-US" sz="360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9" y="1828800"/>
            <a:ext cx="9962073" cy="426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69512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447800"/>
            <a:ext cx="10972799" cy="4325112"/>
          </a:xfrm>
        </p:spPr>
        <p:txBody>
          <a:bodyPr/>
          <a:lstStyle/>
          <a:p>
            <a:pPr marL="279401" indent="0">
              <a:buNone/>
            </a:pPr>
            <a:r>
              <a:rPr lang="en-US" sz="1600" i="1" u="sng"/>
              <a:t>Bước </a:t>
            </a:r>
            <a:r>
              <a:rPr lang="en-US" sz="1600" i="1" u="sng" smtClean="0"/>
              <a:t>3</a:t>
            </a:r>
            <a:r>
              <a:rPr lang="en-US" sz="1600" smtClean="0"/>
              <a:t>: </a:t>
            </a:r>
            <a:r>
              <a:rPr lang="en-US" sz="1600"/>
              <a:t>Hệ thống hiển thị màn hình để người sử dụng nhập thông tin khen thưởng như sau: </a:t>
            </a:r>
          </a:p>
          <a:p>
            <a:pPr marL="279401" indent="0">
              <a:buNone/>
            </a:pPr>
            <a:endParaRPr lang="en-US"/>
          </a:p>
        </p:txBody>
      </p:sp>
      <p:sp>
        <p:nvSpPr>
          <p:cNvPr id="3" name="Title 2"/>
          <p:cNvSpPr>
            <a:spLocks noGrp="1"/>
          </p:cNvSpPr>
          <p:nvPr>
            <p:ph type="title"/>
          </p:nvPr>
        </p:nvSpPr>
        <p:spPr>
          <a:xfrm>
            <a:off x="533400" y="609601"/>
            <a:ext cx="10972799" cy="685800"/>
          </a:xfrm>
        </p:spPr>
        <p:txBody>
          <a:bodyPr/>
          <a:lstStyle/>
          <a:p>
            <a:r>
              <a:rPr lang="en-US" sz="3600"/>
              <a:t>2 – </a:t>
            </a:r>
            <a:r>
              <a:rPr lang="en-US" sz="3600">
                <a:latin typeface="Times New Roman" pitchFamily="18" charset="0"/>
                <a:cs typeface="Times New Roman" pitchFamily="18" charset="0"/>
              </a:rPr>
              <a:t>Hồ sơ nhân sự </a:t>
            </a:r>
            <a:r>
              <a:rPr lang="en-US" sz="1600">
                <a:latin typeface="Times New Roman" pitchFamily="18" charset="0"/>
                <a:cs typeface="Times New Roman" pitchFamily="18" charset="0"/>
              </a:rPr>
              <a:t>(Thêm thông tin khen thưởng)</a:t>
            </a:r>
            <a:endParaRPr lang="en-US" sz="160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10058401" cy="4221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752583"/>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600200"/>
            <a:ext cx="10972799" cy="4325112"/>
          </a:xfrm>
        </p:spPr>
        <p:txBody>
          <a:bodyPr/>
          <a:lstStyle/>
          <a:p>
            <a:pPr marL="279401" indent="0">
              <a:buNone/>
            </a:pPr>
            <a:r>
              <a:rPr lang="en-US" sz="1800" i="1" u="sng"/>
              <a:t>Bước </a:t>
            </a:r>
            <a:r>
              <a:rPr lang="en-US" sz="1800" i="1" u="sng" smtClean="0"/>
              <a:t>4</a:t>
            </a:r>
            <a:r>
              <a:rPr lang="en-US" sz="1800" smtClean="0"/>
              <a:t>: Sau khi nhập xong thông tin khen thưởng người sử dụng kích nút &lt;Cập nhật&gt; hệ thống lưu dữ liệu và hiển thị dữ liệu thêm mới như sau: </a:t>
            </a:r>
          </a:p>
          <a:p>
            <a:pPr marL="279401" indent="0">
              <a:buNone/>
            </a:pPr>
            <a:endParaRPr lang="en-US" sz="1800"/>
          </a:p>
          <a:p>
            <a:pPr marL="279401" indent="0">
              <a:buNone/>
            </a:pPr>
            <a:endParaRPr lang="en-US"/>
          </a:p>
          <a:p>
            <a:pPr marL="279401" indent="0">
              <a:buNone/>
            </a:pPr>
            <a:endParaRPr lang="en-US"/>
          </a:p>
        </p:txBody>
      </p:sp>
      <p:sp>
        <p:nvSpPr>
          <p:cNvPr id="3" name="Title 2"/>
          <p:cNvSpPr>
            <a:spLocks noGrp="1"/>
          </p:cNvSpPr>
          <p:nvPr>
            <p:ph type="title"/>
          </p:nvPr>
        </p:nvSpPr>
        <p:spPr>
          <a:xfrm>
            <a:off x="457200" y="685800"/>
            <a:ext cx="10972799" cy="1066799"/>
          </a:xfrm>
        </p:spPr>
        <p:txBody>
          <a:bodyPr/>
          <a:lstStyle/>
          <a:p>
            <a:r>
              <a:rPr lang="en-US" sz="3600"/>
              <a:t>2 – </a:t>
            </a:r>
            <a:r>
              <a:rPr lang="en-US" sz="3600">
                <a:latin typeface="Times New Roman" pitchFamily="18" charset="0"/>
                <a:cs typeface="Times New Roman" pitchFamily="18" charset="0"/>
              </a:rPr>
              <a:t>Hồ sơ nhân sự </a:t>
            </a:r>
            <a:r>
              <a:rPr lang="en-US" sz="1600">
                <a:latin typeface="Times New Roman" pitchFamily="18" charset="0"/>
                <a:cs typeface="Times New Roman" pitchFamily="18" charset="0"/>
              </a:rPr>
              <a:t>(Thêm thông tin khen thưởng)</a:t>
            </a:r>
            <a:endParaRPr lang="en-US" sz="160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2438400"/>
            <a:ext cx="11125200" cy="34972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819133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304800" y="1295400"/>
            <a:ext cx="11582400" cy="4440935"/>
          </a:xfrm>
          <a:prstGeom prst="rect">
            <a:avLst/>
          </a:prstGeom>
          <a:noFill/>
          <a:ln>
            <a:noFill/>
          </a:ln>
        </p:spPr>
        <p:txBody>
          <a:bodyPr wrap="square" lIns="91425" tIns="45700" rIns="91425" bIns="45700" anchor="t" anchorCtr="0">
            <a:noAutofit/>
          </a:bodyPr>
          <a:lstStyle/>
          <a:p>
            <a:pPr marL="101600" lvl="0" indent="0" algn="just">
              <a:spcBef>
                <a:spcPts val="0"/>
              </a:spcBef>
              <a:buNone/>
            </a:pPr>
            <a:r>
              <a:rPr lang="en-US" sz="1800" b="1" smtClean="0"/>
              <a:t>Mục đích</a:t>
            </a:r>
            <a:r>
              <a:rPr lang="en-US" sz="1800" smtClean="0"/>
              <a:t>: Quản lý tất cả các phòng ban có trong tập đoàn</a:t>
            </a:r>
          </a:p>
          <a:p>
            <a:pPr marL="101600" lvl="0" indent="0" algn="just">
              <a:spcBef>
                <a:spcPts val="0"/>
              </a:spcBef>
              <a:buNone/>
            </a:pPr>
            <a:endParaRPr lang="en-US" sz="1800" smtClean="0"/>
          </a:p>
          <a:p>
            <a:pPr marL="101600" lvl="0" indent="0" algn="just">
              <a:spcBef>
                <a:spcPts val="0"/>
              </a:spcBef>
              <a:buNone/>
            </a:pPr>
            <a:r>
              <a:rPr lang="en-US" sz="1800" b="1" smtClean="0"/>
              <a:t>1.1 Thêm mới phòng ban</a:t>
            </a:r>
          </a:p>
          <a:p>
            <a:pPr marL="101600" lvl="0" indent="0" algn="just">
              <a:spcBef>
                <a:spcPts val="0"/>
              </a:spcBef>
              <a:buNone/>
            </a:pPr>
            <a:r>
              <a:rPr lang="en-US" sz="1800" i="1" u="sng" smtClean="0"/>
              <a:t>Bước </a:t>
            </a:r>
            <a:r>
              <a:rPr lang="en-US" sz="1800" i="1" u="sng"/>
              <a:t>1</a:t>
            </a:r>
            <a:r>
              <a:rPr lang="en-US" sz="1800" smtClean="0"/>
              <a:t>: Đăng nhập vào hệ thống HRM rồi vào menu “Đơn vị phòng ban” </a:t>
            </a:r>
            <a:r>
              <a:rPr lang="en-US" sz="1800" smtClean="0">
                <a:sym typeface="Wingdings" pitchFamily="2" charset="2"/>
              </a:rPr>
              <a:t>hệ thống hiển thị danh sách các phòng ban đã có trong hệ thống như sau: </a:t>
            </a:r>
          </a:p>
          <a:p>
            <a:pPr marL="101600" lvl="0" indent="0" algn="just">
              <a:spcBef>
                <a:spcPts val="0"/>
              </a:spcBef>
              <a:buNone/>
            </a:pPr>
            <a:endParaRPr lang="en-US" sz="2000" smtClean="0"/>
          </a:p>
          <a:p>
            <a:pPr marL="101600" lvl="0" indent="0" algn="just">
              <a:spcBef>
                <a:spcPts val="0"/>
              </a:spcBef>
              <a:buNone/>
            </a:pPr>
            <a:endParaRPr lang="en-US" sz="2000" smtClean="0"/>
          </a:p>
          <a:p>
            <a:pPr marL="365760" marR="0" lvl="0" indent="-264160" algn="just" rtl="0">
              <a:spcBef>
                <a:spcPts val="300"/>
              </a:spcBef>
              <a:buClr>
                <a:schemeClr val="accent3"/>
              </a:buClr>
              <a:buFont typeface="Wingdings" pitchFamily="2" charset="2"/>
              <a:buChar char="q"/>
            </a:pPr>
            <a:endParaRPr sz="1800" b="0" i="0" u="none" strike="noStrike" cap="none">
              <a:solidFill>
                <a:schemeClr val="dk2"/>
              </a:solidFill>
              <a:latin typeface="Calibri"/>
              <a:ea typeface="Calibri"/>
              <a:cs typeface="Calibri"/>
              <a:sym typeface="Calibri"/>
            </a:endParaRPr>
          </a:p>
        </p:txBody>
      </p:sp>
      <p:sp>
        <p:nvSpPr>
          <p:cNvPr id="125" name="Shape 125"/>
          <p:cNvSpPr txBox="1">
            <a:spLocks noGrp="1"/>
          </p:cNvSpPr>
          <p:nvPr>
            <p:ph type="title"/>
          </p:nvPr>
        </p:nvSpPr>
        <p:spPr>
          <a:xfrm>
            <a:off x="381000" y="457200"/>
            <a:ext cx="10972799" cy="1066799"/>
          </a:xfrm>
          <a:prstGeom prst="rect">
            <a:avLst/>
          </a:prstGeom>
          <a:noFill/>
          <a:ln>
            <a:noFill/>
          </a:ln>
        </p:spPr>
        <p:txBody>
          <a:bodyPr wrap="square" lIns="91425" tIns="45700" rIns="91425" bIns="45700" anchor="ctr" anchorCtr="0">
            <a:noAutofit/>
          </a:bodyPr>
          <a:lstStyle/>
          <a:p>
            <a:pPr lvl="0" indent="-264160"/>
            <a:r>
              <a:rPr lang="en-US" sz="3600" smtClean="0"/>
              <a:t>1 – </a:t>
            </a:r>
            <a:r>
              <a:rPr lang="en-US" sz="3600">
                <a:latin typeface="Times New Roman" pitchFamily="18" charset="0"/>
                <a:cs typeface="Times New Roman" pitchFamily="18" charset="0"/>
              </a:rPr>
              <a:t>Đơn vị phòng ban </a:t>
            </a:r>
            <a:r>
              <a:rPr lang="en-US" sz="1600" smtClean="0">
                <a:latin typeface="Times New Roman" pitchFamily="18" charset="0"/>
                <a:cs typeface="Times New Roman" pitchFamily="18" charset="0"/>
              </a:rPr>
              <a:t>(Thêm mới phòng ban)</a:t>
            </a:r>
            <a:endParaRPr lang="en-US" sz="160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971800"/>
            <a:ext cx="11201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95400"/>
            <a:ext cx="10972799" cy="4325112"/>
          </a:xfrm>
        </p:spPr>
        <p:txBody>
          <a:bodyPr/>
          <a:lstStyle/>
          <a:p>
            <a:pPr marL="279401" indent="0">
              <a:buNone/>
            </a:pPr>
            <a:r>
              <a:rPr lang="en-US" sz="1800" b="1" smtClean="0"/>
              <a:t>2.8</a:t>
            </a:r>
            <a:r>
              <a:rPr lang="en-US" sz="1800" smtClean="0"/>
              <a:t> </a:t>
            </a:r>
            <a:r>
              <a:rPr lang="en-US" sz="1800" b="1"/>
              <a:t>Xóa thông tin </a:t>
            </a:r>
            <a:r>
              <a:rPr lang="en-US" sz="1800" b="1" smtClean="0"/>
              <a:t>khen thưởng</a:t>
            </a:r>
            <a:endParaRPr lang="en-US" sz="1800" b="1"/>
          </a:p>
          <a:p>
            <a:pPr indent="-264160">
              <a:buSzPct val="25000"/>
              <a:buNone/>
            </a:pPr>
            <a:r>
              <a:rPr lang="en-US" sz="1800" i="1" u="sng" smtClean="0"/>
              <a:t> Bước </a:t>
            </a:r>
            <a:r>
              <a:rPr lang="en-US" sz="1800" i="1" u="sng"/>
              <a:t>1</a:t>
            </a:r>
            <a:r>
              <a:rPr lang="en-US" sz="1800"/>
              <a:t>: Tại màn hình </a:t>
            </a:r>
            <a:r>
              <a:rPr lang="en-US" sz="1800" smtClean="0"/>
              <a:t>“Khen thưởng-Kỷ luật” </a:t>
            </a:r>
            <a:r>
              <a:rPr lang="en-US" sz="1800"/>
              <a:t>người sử dụng chọn 1 </a:t>
            </a:r>
            <a:r>
              <a:rPr lang="en-US" sz="1800" smtClean="0"/>
              <a:t>thông tin khen thưởng cần xóa sau đó kích </a:t>
            </a:r>
            <a:r>
              <a:rPr lang="en-US" sz="1800"/>
              <a:t>vào icon  </a:t>
            </a:r>
            <a:r>
              <a:rPr lang="en-US" sz="1800" smtClean="0"/>
              <a:t>       hệ </a:t>
            </a:r>
            <a:r>
              <a:rPr lang="en-US" sz="1800"/>
              <a:t>thống hiển thị popup trên màn hình như sau:</a:t>
            </a:r>
          </a:p>
          <a:p>
            <a:pPr indent="-264160">
              <a:buSzPct val="25000"/>
              <a:buNone/>
            </a:pPr>
            <a:r>
              <a:rPr lang="en-US" sz="1800" smtClean="0"/>
              <a:t> 																																																																																																																							</a:t>
            </a:r>
          </a:p>
          <a:p>
            <a:pPr indent="-264160">
              <a:buSzPct val="25000"/>
              <a:buNone/>
            </a:pPr>
            <a:endParaRPr lang="en-US" sz="1800"/>
          </a:p>
          <a:p>
            <a:pPr indent="-264160">
              <a:buSzPct val="25000"/>
              <a:buNone/>
            </a:pPr>
            <a:r>
              <a:rPr lang="en-US" sz="1800" smtClean="0"/>
              <a:t>                 -  Nếu </a:t>
            </a:r>
            <a:r>
              <a:rPr lang="en-US" sz="1800"/>
              <a:t>kích nút &lt;OK&gt; hệ thống tự động xóa </a:t>
            </a:r>
            <a:r>
              <a:rPr lang="en-US" sz="1800" smtClean="0"/>
              <a:t>thông tin khen thưởng</a:t>
            </a:r>
            <a:endParaRPr lang="en-US" sz="1800"/>
          </a:p>
          <a:p>
            <a:pPr indent="-264160">
              <a:buSzPct val="25000"/>
              <a:buNone/>
            </a:pPr>
            <a:r>
              <a:rPr lang="en-US" sz="1800"/>
              <a:t>                </a:t>
            </a:r>
            <a:r>
              <a:rPr lang="en-US" sz="1800" smtClean="0"/>
              <a:t> -  </a:t>
            </a:r>
            <a:r>
              <a:rPr lang="en-US" sz="1800"/>
              <a:t>Nếu kích nút &lt;Cancel&gt; hệ thống tự động quay về màn hình thông tin </a:t>
            </a:r>
            <a:r>
              <a:rPr lang="en-US" sz="1800" smtClean="0"/>
              <a:t>khen thưởng-kỷ luật</a:t>
            </a:r>
            <a:endParaRPr lang="en-US" sz="1800"/>
          </a:p>
          <a:p>
            <a:pPr marL="279401" indent="0">
              <a:buNone/>
            </a:pPr>
            <a:endParaRPr lang="en-US" sz="1800"/>
          </a:p>
          <a:p>
            <a:pPr indent="-264160">
              <a:buSzPct val="25000"/>
              <a:buNone/>
            </a:pPr>
            <a:endParaRPr lang="en-US" sz="1800"/>
          </a:p>
          <a:p>
            <a:pPr marL="279401" indent="0">
              <a:buNone/>
            </a:pPr>
            <a:endParaRPr lang="en-US"/>
          </a:p>
          <a:p>
            <a:pPr marL="279401" indent="0">
              <a:buNone/>
            </a:pPr>
            <a:endParaRPr lang="en-US"/>
          </a:p>
        </p:txBody>
      </p:sp>
      <p:sp>
        <p:nvSpPr>
          <p:cNvPr id="3" name="Title 2"/>
          <p:cNvSpPr>
            <a:spLocks noGrp="1"/>
          </p:cNvSpPr>
          <p:nvPr>
            <p:ph type="title"/>
          </p:nvPr>
        </p:nvSpPr>
        <p:spPr>
          <a:xfrm>
            <a:off x="304800" y="533401"/>
            <a:ext cx="10972799" cy="609600"/>
          </a:xfrm>
        </p:spPr>
        <p:txBody>
          <a:bodyPr/>
          <a:lstStyle/>
          <a:p>
            <a:r>
              <a:rPr lang="en-US" sz="3600"/>
              <a:t>2 – </a:t>
            </a:r>
            <a:r>
              <a:rPr lang="en-US" sz="3600">
                <a:latin typeface="Times New Roman" pitchFamily="18" charset="0"/>
                <a:cs typeface="Times New Roman" pitchFamily="18" charset="0"/>
              </a:rPr>
              <a:t>Hồ sơ nhân sự </a:t>
            </a:r>
            <a:r>
              <a:rPr lang="en-US" sz="1600" smtClean="0">
                <a:latin typeface="Times New Roman" pitchFamily="18" charset="0"/>
                <a:cs typeface="Times New Roman" pitchFamily="18" charset="0"/>
              </a:rPr>
              <a:t>(Xóa thông tin khen thưởng)</a:t>
            </a:r>
            <a:endParaRPr lang="en-US" sz="160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47800" y="2034442"/>
            <a:ext cx="304800" cy="2912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14600"/>
            <a:ext cx="6705600" cy="29924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7391400" y="3505200"/>
            <a:ext cx="4572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3152776"/>
            <a:ext cx="3962400" cy="1619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1359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371600"/>
            <a:ext cx="10972799" cy="4325112"/>
          </a:xfrm>
        </p:spPr>
        <p:txBody>
          <a:bodyPr/>
          <a:lstStyle/>
          <a:p>
            <a:pPr marL="279401" indent="0">
              <a:buNone/>
            </a:pPr>
            <a:r>
              <a:rPr lang="en-US" sz="1800" b="1" smtClean="0"/>
              <a:t>2.9 </a:t>
            </a:r>
            <a:r>
              <a:rPr lang="en-US" sz="1800" b="1"/>
              <a:t>Thêm thông tin </a:t>
            </a:r>
            <a:r>
              <a:rPr lang="en-US" sz="1800" b="1" smtClean="0"/>
              <a:t>kỷ luật: </a:t>
            </a:r>
            <a:r>
              <a:rPr lang="en-US" sz="1800" smtClean="0"/>
              <a:t>Khi nhân viên vi phạm quy tắc làm việc, nội quy –kỷ luật lao động thì bộ phận QC sẽ  thực hiện điền thông tin vi phạm của nhân viên tại tab &lt;Thông tin kỷ luật&gt; theo hướng dẫn sau:</a:t>
            </a:r>
            <a:endParaRPr lang="en-US" sz="1800" b="1"/>
          </a:p>
          <a:p>
            <a:pPr marL="279401" indent="0">
              <a:buNone/>
            </a:pPr>
            <a:r>
              <a:rPr lang="en-US" sz="1800" i="1" u="sng"/>
              <a:t>Bước 1</a:t>
            </a:r>
            <a:r>
              <a:rPr lang="en-US" sz="1800"/>
              <a:t>: Tại màn hình thông tin chi tiết của nhân viên kích chọn tab &lt;Khen thưởng, kỷ luật&gt; sau đó kích &lt;Thêm mới&gt; thông tin </a:t>
            </a:r>
            <a:r>
              <a:rPr lang="en-US" sz="1800" smtClean="0"/>
              <a:t>kỷ luật hệ thống hiển thị màn hình nhập thông tin kỷ luật như sau: </a:t>
            </a:r>
          </a:p>
          <a:p>
            <a:pPr marL="279401" indent="0">
              <a:buNone/>
            </a:pPr>
            <a:endParaRPr lang="en-US" sz="1800"/>
          </a:p>
          <a:p>
            <a:pPr marL="279401" indent="0">
              <a:buNone/>
            </a:pPr>
            <a:endParaRPr lang="en-US"/>
          </a:p>
        </p:txBody>
      </p:sp>
      <p:sp>
        <p:nvSpPr>
          <p:cNvPr id="3" name="Title 2"/>
          <p:cNvSpPr>
            <a:spLocks noGrp="1"/>
          </p:cNvSpPr>
          <p:nvPr>
            <p:ph type="title"/>
          </p:nvPr>
        </p:nvSpPr>
        <p:spPr>
          <a:xfrm>
            <a:off x="457200" y="685801"/>
            <a:ext cx="10972799" cy="685800"/>
          </a:xfrm>
        </p:spPr>
        <p:txBody>
          <a:bodyPr/>
          <a:lstStyle/>
          <a:p>
            <a:r>
              <a:rPr lang="en-US" sz="3600"/>
              <a:t>2 – </a:t>
            </a:r>
            <a:r>
              <a:rPr lang="en-US" sz="3600">
                <a:latin typeface="Times New Roman" pitchFamily="18" charset="0"/>
                <a:cs typeface="Times New Roman" pitchFamily="18" charset="0"/>
              </a:rPr>
              <a:t>Hồ sơ nhân sự </a:t>
            </a:r>
            <a:r>
              <a:rPr lang="en-US" sz="1600">
                <a:latin typeface="Times New Roman" pitchFamily="18" charset="0"/>
                <a:cs typeface="Times New Roman" pitchFamily="18" charset="0"/>
              </a:rPr>
              <a:t>(Thêm thông tin </a:t>
            </a:r>
            <a:r>
              <a:rPr lang="en-US" sz="1600" smtClean="0">
                <a:latin typeface="Times New Roman" pitchFamily="18" charset="0"/>
                <a:cs typeface="Times New Roman" pitchFamily="18" charset="0"/>
              </a:rPr>
              <a:t>kỷ luật)</a:t>
            </a:r>
            <a:endParaRPr lang="en-US" sz="160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59192"/>
            <a:ext cx="10820400" cy="3297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85335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676400"/>
            <a:ext cx="10972799" cy="4325112"/>
          </a:xfrm>
        </p:spPr>
        <p:txBody>
          <a:bodyPr/>
          <a:lstStyle/>
          <a:p>
            <a:pPr marL="279401" indent="0">
              <a:buNone/>
            </a:pPr>
            <a:r>
              <a:rPr lang="en-US" sz="1800" i="1" u="sng"/>
              <a:t>Bước </a:t>
            </a:r>
            <a:r>
              <a:rPr lang="en-US" sz="1800" i="1" u="sng" smtClean="0"/>
              <a:t>2</a:t>
            </a:r>
            <a:r>
              <a:rPr lang="en-US" sz="1800" smtClean="0"/>
              <a:t>: Sau khi nhập xong thông tin kỷ luật người sử dụng kích nút &lt;Cập nhật&gt; hệ thống tự động lưu dữ liệu và hiển thị dữ liệu thêm mới như hình sau:</a:t>
            </a:r>
          </a:p>
          <a:p>
            <a:pPr marL="279401" indent="0">
              <a:buNone/>
            </a:pPr>
            <a:endParaRPr lang="en-US" sz="1800"/>
          </a:p>
          <a:p>
            <a:pPr marL="279401" indent="0">
              <a:buNone/>
            </a:pPr>
            <a:endParaRPr lang="en-US"/>
          </a:p>
          <a:p>
            <a:pPr marL="279401" indent="0">
              <a:buNone/>
            </a:pPr>
            <a:endParaRPr lang="en-US"/>
          </a:p>
        </p:txBody>
      </p:sp>
      <p:sp>
        <p:nvSpPr>
          <p:cNvPr id="3" name="Title 2"/>
          <p:cNvSpPr>
            <a:spLocks noGrp="1"/>
          </p:cNvSpPr>
          <p:nvPr>
            <p:ph type="title"/>
          </p:nvPr>
        </p:nvSpPr>
        <p:spPr>
          <a:xfrm>
            <a:off x="533400" y="838201"/>
            <a:ext cx="10972799" cy="762000"/>
          </a:xfrm>
        </p:spPr>
        <p:txBody>
          <a:bodyPr/>
          <a:lstStyle/>
          <a:p>
            <a:r>
              <a:rPr lang="en-US" sz="3600"/>
              <a:t>2 – </a:t>
            </a:r>
            <a:r>
              <a:rPr lang="en-US" sz="3600">
                <a:latin typeface="Times New Roman" pitchFamily="18" charset="0"/>
                <a:cs typeface="Times New Roman" pitchFamily="18" charset="0"/>
              </a:rPr>
              <a:t>Hồ sơ nhân sự </a:t>
            </a:r>
            <a:r>
              <a:rPr lang="en-US" sz="1600">
                <a:latin typeface="Times New Roman" pitchFamily="18" charset="0"/>
                <a:cs typeface="Times New Roman" pitchFamily="18" charset="0"/>
              </a:rPr>
              <a:t>(Thêm thông tin kỷ luật)</a:t>
            </a:r>
            <a:endParaRPr lang="en-US" sz="160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2" y="2438401"/>
            <a:ext cx="10668001"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6746665"/>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07024" y="1371600"/>
            <a:ext cx="10972799" cy="4325112"/>
          </a:xfrm>
        </p:spPr>
        <p:txBody>
          <a:bodyPr/>
          <a:lstStyle/>
          <a:p>
            <a:pPr marL="279401" indent="0">
              <a:buNone/>
            </a:pPr>
            <a:r>
              <a:rPr lang="en-US" sz="1800" b="1" smtClean="0"/>
              <a:t>2.10</a:t>
            </a:r>
            <a:r>
              <a:rPr lang="en-US" sz="1800" smtClean="0"/>
              <a:t> </a:t>
            </a:r>
            <a:r>
              <a:rPr lang="en-US" sz="1800" b="1"/>
              <a:t>Xóa thông tin </a:t>
            </a:r>
            <a:r>
              <a:rPr lang="en-US" sz="1800" b="1" smtClean="0"/>
              <a:t>kỷ luật</a:t>
            </a:r>
            <a:endParaRPr lang="en-US" sz="1800" b="1"/>
          </a:p>
          <a:p>
            <a:pPr indent="-264160">
              <a:buSzPct val="25000"/>
              <a:buNone/>
            </a:pPr>
            <a:r>
              <a:rPr lang="en-US" sz="1800" i="1"/>
              <a:t> </a:t>
            </a:r>
            <a:r>
              <a:rPr lang="en-US" sz="1800" i="1" u="sng"/>
              <a:t>Bước 1</a:t>
            </a:r>
            <a:r>
              <a:rPr lang="en-US" sz="1800"/>
              <a:t>: Tại màn hình “Khen thưởng-Kỷ luật” người sử dụng chọn 1 thông tin </a:t>
            </a:r>
            <a:r>
              <a:rPr lang="en-US" sz="1800" smtClean="0"/>
              <a:t>kỷ luật cần </a:t>
            </a:r>
            <a:r>
              <a:rPr lang="en-US" sz="1800"/>
              <a:t>xóa sau đó kích vào icon  hệ thống hiển thị popup trên màn hình như sau</a:t>
            </a:r>
            <a:r>
              <a:rPr lang="en-US" sz="1800" smtClean="0"/>
              <a:t>:																																																																																																										</a:t>
            </a:r>
          </a:p>
          <a:p>
            <a:pPr indent="-264160">
              <a:buSzPct val="25000"/>
              <a:buNone/>
            </a:pPr>
            <a:r>
              <a:rPr lang="en-US" sz="1800" smtClean="0"/>
              <a:t>                 -  Nếu </a:t>
            </a:r>
            <a:r>
              <a:rPr lang="en-US" sz="1800"/>
              <a:t>kích nút &lt;OK&gt; hệ thống tự động xóa thông tin </a:t>
            </a:r>
            <a:r>
              <a:rPr lang="en-US" sz="1800" smtClean="0"/>
              <a:t>kỷ luật </a:t>
            </a:r>
            <a:endParaRPr lang="en-US" sz="1800"/>
          </a:p>
          <a:p>
            <a:pPr indent="-264160">
              <a:buSzPct val="25000"/>
              <a:buNone/>
            </a:pPr>
            <a:r>
              <a:rPr lang="en-US" sz="1800"/>
              <a:t>                 -  Nếu kích nút &lt;Cancel&gt; hệ thống tự động quay về màn hình thông tin khen thưởng-kỷ luật</a:t>
            </a:r>
          </a:p>
          <a:p>
            <a:pPr marL="279401" indent="0">
              <a:buNone/>
            </a:pPr>
            <a:endParaRPr lang="en-US" sz="1800"/>
          </a:p>
          <a:p>
            <a:pPr indent="-264160">
              <a:buSzPct val="25000"/>
              <a:buNone/>
            </a:pPr>
            <a:endParaRPr lang="en-US" sz="1800"/>
          </a:p>
          <a:p>
            <a:pPr indent="-264160">
              <a:buSzPct val="25000"/>
              <a:buNone/>
            </a:pPr>
            <a:endParaRPr lang="en-US" sz="1800"/>
          </a:p>
          <a:p>
            <a:pPr marL="279401" indent="0">
              <a:buNone/>
            </a:pPr>
            <a:endParaRPr lang="en-US"/>
          </a:p>
        </p:txBody>
      </p:sp>
      <p:sp>
        <p:nvSpPr>
          <p:cNvPr id="3" name="Title 2"/>
          <p:cNvSpPr>
            <a:spLocks noGrp="1"/>
          </p:cNvSpPr>
          <p:nvPr>
            <p:ph type="title"/>
          </p:nvPr>
        </p:nvSpPr>
        <p:spPr>
          <a:xfrm>
            <a:off x="381000" y="609601"/>
            <a:ext cx="10972799" cy="762000"/>
          </a:xfrm>
        </p:spPr>
        <p:txBody>
          <a:bodyPr/>
          <a:lstStyle/>
          <a:p>
            <a:r>
              <a:rPr lang="en-US" sz="3600"/>
              <a:t>2 – </a:t>
            </a:r>
            <a:r>
              <a:rPr lang="en-US" sz="3600">
                <a:latin typeface="Times New Roman" pitchFamily="18" charset="0"/>
                <a:cs typeface="Times New Roman" pitchFamily="18" charset="0"/>
              </a:rPr>
              <a:t>Hồ sơ nhân sự </a:t>
            </a:r>
            <a:r>
              <a:rPr lang="en-US" sz="1600" smtClean="0">
                <a:latin typeface="Times New Roman" pitchFamily="18" charset="0"/>
                <a:cs typeface="Times New Roman" pitchFamily="18" charset="0"/>
              </a:rPr>
              <a:t>(Xóa </a:t>
            </a:r>
            <a:r>
              <a:rPr lang="en-US" sz="1600">
                <a:latin typeface="Times New Roman" pitchFamily="18" charset="0"/>
                <a:cs typeface="Times New Roman" pitchFamily="18" charset="0"/>
              </a:rPr>
              <a:t>thông tin kỷ luật)</a:t>
            </a:r>
            <a:endParaRPr lang="en-US" sz="160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27423" y="1788865"/>
            <a:ext cx="304800" cy="238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3" y="2362200"/>
            <a:ext cx="6390177" cy="2554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7010400" y="3258343"/>
            <a:ext cx="4572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2238" y="2895600"/>
            <a:ext cx="3962400" cy="1619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42087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447800"/>
            <a:ext cx="10972799" cy="4325112"/>
          </a:xfrm>
        </p:spPr>
        <p:txBody>
          <a:bodyPr/>
          <a:lstStyle/>
          <a:p>
            <a:pPr marL="279401" indent="0">
              <a:buNone/>
            </a:pPr>
            <a:r>
              <a:rPr lang="en-US" sz="1800" b="1"/>
              <a:t>2</a:t>
            </a:r>
            <a:r>
              <a:rPr lang="en-US" sz="1800" b="1" smtClean="0"/>
              <a:t>.11 </a:t>
            </a:r>
            <a:r>
              <a:rPr lang="en-US" sz="1800" b="1"/>
              <a:t>Thêm thông tin </a:t>
            </a:r>
            <a:r>
              <a:rPr lang="en-US" sz="1800" b="1" smtClean="0"/>
              <a:t>nhân thân: </a:t>
            </a:r>
            <a:r>
              <a:rPr lang="en-US" sz="1800" smtClean="0"/>
              <a:t>Trường hợp nhân viên có người phụ thuộc thì HR sẽ điền thông tin người phụ thuộc của nhân viên tại tab &lt;Thông tin nhân thân&gt; như hướng dẫn sau</a:t>
            </a:r>
            <a:r>
              <a:rPr lang="en-US" sz="1800" b="1" smtClean="0"/>
              <a:t>:</a:t>
            </a:r>
          </a:p>
          <a:p>
            <a:pPr marL="279401" indent="0">
              <a:buNone/>
            </a:pPr>
            <a:r>
              <a:rPr lang="en-US" sz="1800" i="1" u="sng" smtClean="0"/>
              <a:t>Bước </a:t>
            </a:r>
            <a:r>
              <a:rPr lang="en-US" sz="1800" i="1" u="sng"/>
              <a:t>1</a:t>
            </a:r>
            <a:r>
              <a:rPr lang="en-US" sz="1800"/>
              <a:t>: Tại màn hình thông tin chi tiết của nhân viên kích chọn tab </a:t>
            </a:r>
            <a:r>
              <a:rPr lang="en-US" sz="1800" smtClean="0"/>
              <a:t>&lt;Thông tin nhân thân&gt; </a:t>
            </a:r>
            <a:r>
              <a:rPr lang="en-US" sz="1800"/>
              <a:t>sau đó kích &lt;Thêm mới&gt; </a:t>
            </a:r>
            <a:r>
              <a:rPr lang="en-US" sz="1800" smtClean="0"/>
              <a:t>hệ </a:t>
            </a:r>
            <a:r>
              <a:rPr lang="en-US" sz="1800"/>
              <a:t>thống hiển thị màn hình nhập thông tin </a:t>
            </a:r>
            <a:r>
              <a:rPr lang="en-US" sz="1800" smtClean="0"/>
              <a:t>nhân thân </a:t>
            </a:r>
            <a:r>
              <a:rPr lang="en-US" sz="1800"/>
              <a:t>như sau: </a:t>
            </a:r>
          </a:p>
          <a:p>
            <a:pPr marL="279401" indent="0">
              <a:buNone/>
            </a:pPr>
            <a:endParaRPr lang="en-US"/>
          </a:p>
        </p:txBody>
      </p:sp>
      <p:sp>
        <p:nvSpPr>
          <p:cNvPr id="3" name="Title 2"/>
          <p:cNvSpPr>
            <a:spLocks noGrp="1"/>
          </p:cNvSpPr>
          <p:nvPr>
            <p:ph type="title"/>
          </p:nvPr>
        </p:nvSpPr>
        <p:spPr>
          <a:xfrm>
            <a:off x="381000" y="533401"/>
            <a:ext cx="10972799" cy="914400"/>
          </a:xfrm>
        </p:spPr>
        <p:txBody>
          <a:bodyPr/>
          <a:lstStyle/>
          <a:p>
            <a:r>
              <a:rPr lang="en-US" sz="3600"/>
              <a:t>2 – </a:t>
            </a:r>
            <a:r>
              <a:rPr lang="en-US" sz="3600">
                <a:latin typeface="Times New Roman" pitchFamily="18" charset="0"/>
                <a:cs typeface="Times New Roman" pitchFamily="18" charset="0"/>
              </a:rPr>
              <a:t>Hồ sơ nhân sự </a:t>
            </a:r>
            <a:r>
              <a:rPr lang="en-US" sz="1600">
                <a:latin typeface="Times New Roman" pitchFamily="18" charset="0"/>
                <a:cs typeface="Times New Roman" pitchFamily="18" charset="0"/>
              </a:rPr>
              <a:t>(Thêm thông tin </a:t>
            </a:r>
            <a:r>
              <a:rPr lang="en-US" sz="1600" smtClean="0">
                <a:latin typeface="Times New Roman" pitchFamily="18" charset="0"/>
                <a:cs typeface="Times New Roman" pitchFamily="18" charset="0"/>
              </a:rPr>
              <a:t>nhân thân)</a:t>
            </a:r>
            <a:endParaRPr lang="en-US" sz="160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43201"/>
            <a:ext cx="92202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1262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447800"/>
            <a:ext cx="10972799" cy="4325112"/>
          </a:xfrm>
        </p:spPr>
        <p:txBody>
          <a:bodyPr/>
          <a:lstStyle/>
          <a:p>
            <a:pPr marL="279401" indent="0">
              <a:buNone/>
            </a:pPr>
            <a:r>
              <a:rPr lang="en-US" sz="1800" i="1" u="sng"/>
              <a:t>Bước </a:t>
            </a:r>
            <a:r>
              <a:rPr lang="en-US" sz="1800" i="1" u="sng" smtClean="0"/>
              <a:t>2</a:t>
            </a:r>
            <a:r>
              <a:rPr lang="en-US" sz="1800" smtClean="0"/>
              <a:t>: Thực hiện điền thông tin người phụ thuộc như hình sau:</a:t>
            </a:r>
            <a:endParaRPr lang="en-US" sz="1800"/>
          </a:p>
        </p:txBody>
      </p:sp>
      <p:sp>
        <p:nvSpPr>
          <p:cNvPr id="3" name="Title 2"/>
          <p:cNvSpPr>
            <a:spLocks noGrp="1"/>
          </p:cNvSpPr>
          <p:nvPr>
            <p:ph type="title"/>
          </p:nvPr>
        </p:nvSpPr>
        <p:spPr>
          <a:xfrm>
            <a:off x="304800" y="609600"/>
            <a:ext cx="10972799" cy="762000"/>
          </a:xfrm>
        </p:spPr>
        <p:txBody>
          <a:bodyPr/>
          <a:lstStyle/>
          <a:p>
            <a:r>
              <a:rPr lang="en-US" sz="3600"/>
              <a:t>2 – </a:t>
            </a:r>
            <a:r>
              <a:rPr lang="en-US" sz="3600">
                <a:latin typeface="Times New Roman" pitchFamily="18" charset="0"/>
                <a:cs typeface="Times New Roman" pitchFamily="18" charset="0"/>
              </a:rPr>
              <a:t>Hồ sơ nhân sự</a:t>
            </a:r>
            <a:r>
              <a:rPr lang="en-US" sz="7200">
                <a:latin typeface="Times New Roman" pitchFamily="18" charset="0"/>
                <a:cs typeface="Times New Roman" pitchFamily="18" charset="0"/>
              </a:rPr>
              <a:t> </a:t>
            </a:r>
            <a:r>
              <a:rPr lang="en-US" sz="1600">
                <a:latin typeface="Times New Roman" pitchFamily="18" charset="0"/>
                <a:cs typeface="Times New Roman" pitchFamily="18" charset="0"/>
              </a:rPr>
              <a:t>(Thêm thông tin nhân thân)</a:t>
            </a:r>
            <a:endParaRPr lang="en-US" sz="160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57400"/>
            <a:ext cx="10820400" cy="38528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8729669"/>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371600"/>
            <a:ext cx="10972799" cy="4325112"/>
          </a:xfrm>
        </p:spPr>
        <p:txBody>
          <a:bodyPr/>
          <a:lstStyle/>
          <a:p>
            <a:pPr marL="279401" indent="0">
              <a:buNone/>
            </a:pPr>
            <a:r>
              <a:rPr lang="en-US" sz="1800" i="1" u="sng"/>
              <a:t>Bước </a:t>
            </a:r>
            <a:r>
              <a:rPr lang="en-US" sz="1800" i="1" u="sng" smtClean="0"/>
              <a:t>3</a:t>
            </a:r>
            <a:r>
              <a:rPr lang="en-US" sz="1800" smtClean="0"/>
              <a:t>: Sau khi nhập xong thông tin người phụ thuộc kích nút &lt;Cập nhật&gt; hệ thống tự động lưu dữ liệu và hiển thị dữ liệu được thêm mới như sau:</a:t>
            </a:r>
          </a:p>
          <a:p>
            <a:pPr marL="279401" indent="0">
              <a:buNone/>
            </a:pPr>
            <a:endParaRPr lang="en-US" sz="1800"/>
          </a:p>
          <a:p>
            <a:pPr marL="279401" indent="0">
              <a:buNone/>
            </a:pPr>
            <a:endParaRPr lang="en-US" sz="1800"/>
          </a:p>
        </p:txBody>
      </p:sp>
      <p:sp>
        <p:nvSpPr>
          <p:cNvPr id="3" name="Title 2"/>
          <p:cNvSpPr>
            <a:spLocks noGrp="1"/>
          </p:cNvSpPr>
          <p:nvPr>
            <p:ph type="title"/>
          </p:nvPr>
        </p:nvSpPr>
        <p:spPr>
          <a:xfrm>
            <a:off x="304800" y="609601"/>
            <a:ext cx="10972799" cy="685800"/>
          </a:xfrm>
        </p:spPr>
        <p:txBody>
          <a:bodyPr/>
          <a:lstStyle/>
          <a:p>
            <a:r>
              <a:rPr lang="en-US" sz="3600"/>
              <a:t>2 – </a:t>
            </a:r>
            <a:r>
              <a:rPr lang="en-US" sz="3600">
                <a:latin typeface="Times New Roman" pitchFamily="18" charset="0"/>
                <a:cs typeface="Times New Roman" pitchFamily="18" charset="0"/>
              </a:rPr>
              <a:t>Hồ sơ nhân sự </a:t>
            </a:r>
            <a:r>
              <a:rPr lang="en-US" sz="1600">
                <a:latin typeface="Times New Roman" pitchFamily="18" charset="0"/>
                <a:cs typeface="Times New Roman" pitchFamily="18" charset="0"/>
              </a:rPr>
              <a:t>(Thêm thông tin nhân thân)</a:t>
            </a:r>
            <a:endParaRPr lang="en-US" sz="160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0"/>
            <a:ext cx="10291762" cy="228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34012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19200"/>
            <a:ext cx="11277600" cy="4325112"/>
          </a:xfrm>
        </p:spPr>
        <p:txBody>
          <a:bodyPr/>
          <a:lstStyle/>
          <a:p>
            <a:pPr marL="279401" indent="0">
              <a:buNone/>
            </a:pPr>
            <a:r>
              <a:rPr lang="en-US" sz="1800" b="1" smtClean="0"/>
              <a:t>2.12</a:t>
            </a:r>
            <a:r>
              <a:rPr lang="en-US" sz="1800" smtClean="0"/>
              <a:t> </a:t>
            </a:r>
            <a:r>
              <a:rPr lang="en-US" sz="1800" b="1"/>
              <a:t>Xóa thông tin </a:t>
            </a:r>
            <a:r>
              <a:rPr lang="en-US" sz="1800" b="1" smtClean="0"/>
              <a:t>nhân thân</a:t>
            </a:r>
            <a:endParaRPr lang="en-US" sz="1800" b="1"/>
          </a:p>
          <a:p>
            <a:pPr indent="-264160">
              <a:buSzPct val="25000"/>
              <a:buNone/>
            </a:pPr>
            <a:r>
              <a:rPr lang="en-US" sz="1800" i="1"/>
              <a:t> </a:t>
            </a:r>
            <a:r>
              <a:rPr lang="en-US" sz="1800" i="1" u="sng"/>
              <a:t>Bước 1</a:t>
            </a:r>
            <a:r>
              <a:rPr lang="en-US" sz="1800"/>
              <a:t>: Tại màn hình </a:t>
            </a:r>
            <a:r>
              <a:rPr lang="en-US" sz="1800" smtClean="0"/>
              <a:t>“Thông tin nhân thân” </a:t>
            </a:r>
            <a:r>
              <a:rPr lang="en-US" sz="1800"/>
              <a:t>người sử dụng chọn 1 thông tin </a:t>
            </a:r>
            <a:r>
              <a:rPr lang="en-US" sz="1800" smtClean="0"/>
              <a:t>nhân thân </a:t>
            </a:r>
            <a:r>
              <a:rPr lang="en-US" sz="1800"/>
              <a:t>cần xóa sau đó kích vào </a:t>
            </a:r>
            <a:r>
              <a:rPr lang="en-US" sz="1800" smtClean="0"/>
              <a:t>icon</a:t>
            </a:r>
          </a:p>
          <a:p>
            <a:pPr indent="-264160">
              <a:buSzPct val="25000"/>
              <a:buNone/>
            </a:pPr>
            <a:r>
              <a:rPr lang="en-US" sz="1800" smtClean="0"/>
              <a:t>hệ </a:t>
            </a:r>
            <a:r>
              <a:rPr lang="en-US" sz="1800"/>
              <a:t>thống hiển thị popup trên màn hình như sau</a:t>
            </a:r>
            <a:r>
              <a:rPr lang="en-US" sz="1800" smtClean="0"/>
              <a:t>:																																																																																																																				</a:t>
            </a:r>
          </a:p>
          <a:p>
            <a:pPr indent="-264160">
              <a:buSzPct val="25000"/>
              <a:buNone/>
            </a:pPr>
            <a:r>
              <a:rPr lang="en-US" sz="1800"/>
              <a:t>		</a:t>
            </a:r>
            <a:r>
              <a:rPr lang="en-US" sz="1800" smtClean="0"/>
              <a:t>   - Nếu </a:t>
            </a:r>
            <a:r>
              <a:rPr lang="en-US" sz="1800"/>
              <a:t>kích nút &lt;OK&gt; hệ thống tự động xóa thông tin </a:t>
            </a:r>
            <a:r>
              <a:rPr lang="en-US" sz="1800" smtClean="0"/>
              <a:t>người phụ thuộc</a:t>
            </a:r>
            <a:endParaRPr lang="en-US" sz="1800"/>
          </a:p>
          <a:p>
            <a:pPr indent="-264160">
              <a:buSzPct val="25000"/>
              <a:buNone/>
            </a:pPr>
            <a:r>
              <a:rPr lang="en-US" sz="1800"/>
              <a:t>                 </a:t>
            </a:r>
            <a:r>
              <a:rPr lang="en-US" sz="1800" smtClean="0"/>
              <a:t> -  </a:t>
            </a:r>
            <a:r>
              <a:rPr lang="en-US" sz="1800"/>
              <a:t>Nếu kích nút &lt;Cancel&gt; hệ thống tự động quay về màn hình thông tin </a:t>
            </a:r>
            <a:r>
              <a:rPr lang="en-US" sz="1800" smtClean="0"/>
              <a:t>nhân thân</a:t>
            </a:r>
          </a:p>
          <a:p>
            <a:pPr indent="-264160">
              <a:buSzPct val="25000"/>
              <a:buNone/>
            </a:pPr>
            <a:r>
              <a:rPr lang="en-US" sz="1800" smtClean="0">
                <a:solidFill>
                  <a:srgbClr val="FF0000"/>
                </a:solidFill>
              </a:rPr>
              <a:t>                Lưu </a:t>
            </a:r>
            <a:r>
              <a:rPr lang="en-US" sz="1800">
                <a:solidFill>
                  <a:srgbClr val="FF0000"/>
                </a:solidFill>
              </a:rPr>
              <a:t>ý</a:t>
            </a:r>
            <a:r>
              <a:rPr lang="en-US" sz="1800"/>
              <a:t>: Các chức năng thêm, sửa, xóa, kết xuất chỉ được thực hiện đối với tài khoản có các quyền này.	</a:t>
            </a:r>
          </a:p>
          <a:p>
            <a:pPr marL="279401" indent="0">
              <a:buNone/>
            </a:pPr>
            <a:endParaRPr lang="en-US" sz="1800"/>
          </a:p>
          <a:p>
            <a:pPr indent="-264160">
              <a:buSzPct val="25000"/>
              <a:buNone/>
            </a:pPr>
            <a:r>
              <a:rPr lang="en-US" sz="1800"/>
              <a:t>											</a:t>
            </a:r>
          </a:p>
        </p:txBody>
      </p:sp>
      <p:sp>
        <p:nvSpPr>
          <p:cNvPr id="3" name="Title 2"/>
          <p:cNvSpPr>
            <a:spLocks noGrp="1"/>
          </p:cNvSpPr>
          <p:nvPr>
            <p:ph type="title"/>
          </p:nvPr>
        </p:nvSpPr>
        <p:spPr>
          <a:xfrm>
            <a:off x="381000" y="609601"/>
            <a:ext cx="10972799" cy="533400"/>
          </a:xfrm>
        </p:spPr>
        <p:txBody>
          <a:bodyPr/>
          <a:lstStyle/>
          <a:p>
            <a:r>
              <a:rPr lang="en-US" sz="3600"/>
              <a:t>2 – </a:t>
            </a:r>
            <a:r>
              <a:rPr lang="en-US" sz="3600">
                <a:latin typeface="Times New Roman" pitchFamily="18" charset="0"/>
                <a:cs typeface="Times New Roman" pitchFamily="18" charset="0"/>
              </a:rPr>
              <a:t>Hồ sơ nhân sự </a:t>
            </a:r>
            <a:r>
              <a:rPr lang="en-US" sz="1600" smtClean="0">
                <a:latin typeface="Times New Roman" pitchFamily="18" charset="0"/>
                <a:cs typeface="Times New Roman" pitchFamily="18" charset="0"/>
              </a:rPr>
              <a:t>(Xóa </a:t>
            </a:r>
            <a:r>
              <a:rPr lang="en-US" sz="1600">
                <a:latin typeface="Times New Roman" pitchFamily="18" charset="0"/>
                <a:cs typeface="Times New Roman" pitchFamily="18" charset="0"/>
              </a:rPr>
              <a:t>thông tin nhân thân)</a:t>
            </a:r>
            <a:endParaRPr lang="en-US" sz="160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594123" y="1669802"/>
            <a:ext cx="304800" cy="238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05" y="2362200"/>
            <a:ext cx="6199095" cy="24780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7086600" y="3124200"/>
            <a:ext cx="4572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5169" y="2791618"/>
            <a:ext cx="3962400" cy="1619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161851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371600"/>
            <a:ext cx="10972799" cy="5257800"/>
          </a:xfrm>
        </p:spPr>
        <p:txBody>
          <a:bodyPr/>
          <a:lstStyle/>
          <a:p>
            <a:pPr marL="279401" lvl="0" indent="0">
              <a:buNone/>
            </a:pPr>
            <a:r>
              <a:rPr lang="en-US" sz="1800" b="1"/>
              <a:t>Mục </a:t>
            </a:r>
            <a:r>
              <a:rPr lang="en-US" sz="1800" b="1" smtClean="0"/>
              <a:t>đích chức năng chấm công</a:t>
            </a:r>
            <a:r>
              <a:rPr lang="en-US" sz="1800" smtClean="0"/>
              <a:t>: </a:t>
            </a:r>
            <a:r>
              <a:rPr lang="en-US" sz="1800"/>
              <a:t>Quản lý </a:t>
            </a:r>
            <a:r>
              <a:rPr lang="en-US" sz="1800" smtClean="0"/>
              <a:t>thông tin về  công làm việc của nhân viên đây là cơ sở để tính lương cho nhân viên đó.</a:t>
            </a:r>
            <a:endParaRPr lang="en-US" sz="1800"/>
          </a:p>
          <a:p>
            <a:pPr marL="279401" indent="0">
              <a:buNone/>
            </a:pPr>
            <a:endParaRPr lang="en-US" sz="1800" b="1" smtClean="0">
              <a:latin typeface="Times New Roman" pitchFamily="18" charset="0"/>
              <a:cs typeface="Times New Roman" pitchFamily="18" charset="0"/>
            </a:endParaRPr>
          </a:p>
          <a:p>
            <a:pPr marL="279401" indent="0">
              <a:buNone/>
            </a:pPr>
            <a:r>
              <a:rPr lang="en-US" sz="1800" b="1" smtClean="0">
                <a:latin typeface="Times New Roman" pitchFamily="18" charset="0"/>
                <a:cs typeface="Times New Roman" pitchFamily="18" charset="0"/>
              </a:rPr>
              <a:t>3.1 </a:t>
            </a:r>
            <a:r>
              <a:rPr lang="en-US" sz="1800" b="1">
                <a:latin typeface="Times New Roman" pitchFamily="18" charset="0"/>
                <a:cs typeface="Times New Roman" pitchFamily="18" charset="0"/>
              </a:rPr>
              <a:t>– </a:t>
            </a:r>
            <a:r>
              <a:rPr lang="en-US" sz="1800" b="1" smtClean="0">
                <a:latin typeface="Times New Roman" pitchFamily="18" charset="0"/>
                <a:cs typeface="Times New Roman" pitchFamily="18" charset="0"/>
              </a:rPr>
              <a:t>Thông tin công trên máy: </a:t>
            </a:r>
            <a:r>
              <a:rPr lang="en-US" sz="1800" smtClean="0">
                <a:latin typeface="Times New Roman" pitchFamily="18" charset="0"/>
                <a:cs typeface="Times New Roman" pitchFamily="18" charset="0"/>
              </a:rPr>
              <a:t>Nhân viên khi đi làm phải thực hiện check vân tay khi đó hệ thống sẽ lưu trữ thông tin giờ đến, giờ về của nhân viên. Nhân viên muốn xem thông tin chấm công thì thực hiện theo hướng dẫn sau:</a:t>
            </a:r>
          </a:p>
          <a:p>
            <a:pPr marL="279401" indent="0">
              <a:buNone/>
            </a:pPr>
            <a:r>
              <a:rPr lang="en-US" sz="1800" i="1" u="sng"/>
              <a:t>Bước </a:t>
            </a:r>
            <a:r>
              <a:rPr lang="en-US" sz="1800" i="1" u="sng" smtClean="0"/>
              <a:t>1</a:t>
            </a:r>
            <a:r>
              <a:rPr lang="en-US" sz="1800" smtClean="0"/>
              <a:t>: Tại chức năng hồ sơ nhân sự kích chọn &lt;Chấm công&gt; chọn tiếp tab &lt;Công trên máy&gt; như sau:</a:t>
            </a:r>
          </a:p>
          <a:p>
            <a:pPr marL="279401" indent="0">
              <a:buNone/>
            </a:pPr>
            <a:endParaRPr lang="en-US" sz="1800"/>
          </a:p>
          <a:p>
            <a:pPr marL="279401" indent="0">
              <a:buNone/>
            </a:pPr>
            <a:endParaRPr lang="en-US" sz="1800"/>
          </a:p>
        </p:txBody>
      </p:sp>
      <p:sp>
        <p:nvSpPr>
          <p:cNvPr id="3" name="Title 2"/>
          <p:cNvSpPr>
            <a:spLocks noGrp="1"/>
          </p:cNvSpPr>
          <p:nvPr>
            <p:ph type="title"/>
          </p:nvPr>
        </p:nvSpPr>
        <p:spPr>
          <a:xfrm>
            <a:off x="609600" y="609600"/>
            <a:ext cx="10972799" cy="685799"/>
          </a:xfrm>
        </p:spPr>
        <p:txBody>
          <a:bodyPr/>
          <a:lstStyle/>
          <a:p>
            <a:pPr lvl="0"/>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a:t>
            </a:r>
            <a:r>
              <a:rPr lang="en-US" sz="3600" smtClean="0">
                <a:latin typeface="Times New Roman" pitchFamily="18" charset="0"/>
                <a:cs typeface="Times New Roman" pitchFamily="18" charset="0"/>
              </a:rPr>
              <a:t>công </a:t>
            </a:r>
            <a:r>
              <a:rPr lang="en-US" sz="1600" smtClean="0">
                <a:latin typeface="Times New Roman" pitchFamily="18" charset="0"/>
                <a:cs typeface="Times New Roman" pitchFamily="18" charset="0"/>
              </a:rPr>
              <a:t>(Công trên máy)</a:t>
            </a:r>
            <a:r>
              <a:rPr lang="en-US" sz="1600">
                <a:latin typeface="Times New Roman" pitchFamily="18" charset="0"/>
                <a:cs typeface="Times New Roman" pitchFamily="18" charset="0"/>
              </a:rPr>
              <a:t/>
            </a:r>
            <a:br>
              <a:rPr lang="en-US" sz="1600">
                <a:latin typeface="Times New Roman" pitchFamily="18" charset="0"/>
                <a:cs typeface="Times New Roman" pitchFamily="18" charset="0"/>
              </a:rPr>
            </a:br>
            <a:endParaRPr lang="en-US" sz="160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886200"/>
            <a:ext cx="18669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782459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04800" y="1219200"/>
            <a:ext cx="10972799" cy="4325112"/>
          </a:xfrm>
        </p:spPr>
        <p:txBody>
          <a:bodyPr/>
          <a:lstStyle/>
          <a:p>
            <a:pPr marL="279401" indent="0">
              <a:buNone/>
            </a:pPr>
            <a:r>
              <a:rPr lang="en-US" sz="1800" i="1" u="sng" smtClean="0"/>
              <a:t>Bước 2</a:t>
            </a:r>
            <a:r>
              <a:rPr lang="en-US" sz="1800" smtClean="0"/>
              <a:t>: Tại tab &lt;Công trên máy&gt; thực hiện chọn tháng, chọn nhân viên cần tra cứu sau đó kích vào icon </a:t>
            </a:r>
          </a:p>
          <a:p>
            <a:pPr marL="279401" indent="0">
              <a:buNone/>
            </a:pPr>
            <a:r>
              <a:rPr lang="en-US" sz="1800" smtClean="0"/>
              <a:t>Hệ thống hiển thị kết quả tra cứu như sau:</a:t>
            </a:r>
          </a:p>
          <a:p>
            <a:pPr marL="279401" indent="0">
              <a:buNone/>
            </a:pPr>
            <a:endParaRPr lang="en-US" sz="1800"/>
          </a:p>
        </p:txBody>
      </p:sp>
      <p:sp>
        <p:nvSpPr>
          <p:cNvPr id="3" name="Title 2"/>
          <p:cNvSpPr>
            <a:spLocks noGrp="1"/>
          </p:cNvSpPr>
          <p:nvPr>
            <p:ph type="title"/>
          </p:nvPr>
        </p:nvSpPr>
        <p:spPr>
          <a:xfrm>
            <a:off x="228600" y="533401"/>
            <a:ext cx="10972799" cy="762000"/>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công </a:t>
            </a:r>
            <a:r>
              <a:rPr lang="en-US" sz="1600">
                <a:latin typeface="Times New Roman" pitchFamily="18" charset="0"/>
                <a:cs typeface="Times New Roman" pitchFamily="18" charset="0"/>
              </a:rPr>
              <a:t>(Công trên máy)</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1295400"/>
            <a:ext cx="3048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10515600" cy="4478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2463782"/>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304801" y="1524000"/>
            <a:ext cx="11734800" cy="5105400"/>
          </a:xfrm>
          <a:prstGeom prst="rect">
            <a:avLst/>
          </a:prstGeom>
          <a:noFill/>
          <a:ln>
            <a:noFill/>
          </a:ln>
        </p:spPr>
        <p:txBody>
          <a:bodyPr wrap="square" lIns="91425" tIns="45700" rIns="91425" bIns="45700" anchor="t" anchorCtr="0">
            <a:noAutofit/>
          </a:bodyPr>
          <a:lstStyle/>
          <a:p>
            <a:pPr lvl="0" indent="-264160" algn="just">
              <a:lnSpc>
                <a:spcPts val="3000"/>
              </a:lnSpc>
              <a:spcBef>
                <a:spcPts val="0"/>
              </a:spcBef>
              <a:buNone/>
            </a:pPr>
            <a:endParaRPr lang="en-US" sz="1900" smtClean="0"/>
          </a:p>
          <a:p>
            <a:pPr lvl="0" indent="-264160" algn="just">
              <a:lnSpc>
                <a:spcPts val="3000"/>
              </a:lnSpc>
              <a:spcBef>
                <a:spcPts val="0"/>
              </a:spcBef>
              <a:buFont typeface="Wingdings" pitchFamily="2" charset="2"/>
              <a:buChar char="q"/>
            </a:pPr>
            <a:endParaRPr lang="en-US" sz="1900" smtClean="0"/>
          </a:p>
          <a:p>
            <a:pPr lvl="0" indent="-264160" algn="just">
              <a:spcBef>
                <a:spcPts val="0"/>
              </a:spcBef>
              <a:buFont typeface="Wingdings" pitchFamily="2" charset="2"/>
              <a:buChar char="q"/>
            </a:pPr>
            <a:endParaRPr lang="en-US" sz="1900" smtClean="0"/>
          </a:p>
          <a:p>
            <a:pPr marL="365760" marR="0" lvl="0" indent="-264160" algn="just" rtl="0">
              <a:spcBef>
                <a:spcPts val="300"/>
              </a:spcBef>
              <a:buClr>
                <a:schemeClr val="accent3"/>
              </a:buClr>
              <a:buNone/>
            </a:pPr>
            <a:endParaRPr sz="1900" b="0" i="0" u="none" strike="noStrike" cap="none">
              <a:solidFill>
                <a:schemeClr val="dk2"/>
              </a:solidFill>
              <a:latin typeface="Calibri"/>
              <a:ea typeface="Calibri"/>
              <a:cs typeface="Calibri"/>
              <a:sym typeface="Calibri"/>
            </a:endParaRPr>
          </a:p>
        </p:txBody>
      </p:sp>
      <p:sp>
        <p:nvSpPr>
          <p:cNvPr id="125" name="Shape 125"/>
          <p:cNvSpPr txBox="1">
            <a:spLocks noGrp="1"/>
          </p:cNvSpPr>
          <p:nvPr>
            <p:ph type="title"/>
          </p:nvPr>
        </p:nvSpPr>
        <p:spPr>
          <a:xfrm>
            <a:off x="304800" y="533400"/>
            <a:ext cx="10972799" cy="762000"/>
          </a:xfrm>
          <a:prstGeom prst="rect">
            <a:avLst/>
          </a:prstGeom>
          <a:noFill/>
          <a:ln>
            <a:noFill/>
          </a:ln>
        </p:spPr>
        <p:txBody>
          <a:bodyPr wrap="square" lIns="91425" tIns="45700" rIns="91425" bIns="45700" anchor="ctr" anchorCtr="0">
            <a:noAutofit/>
          </a:bodyPr>
          <a:lstStyle/>
          <a:p>
            <a:pPr marL="365760" lvl="0" indent="-264160">
              <a:spcBef>
                <a:spcPts val="300"/>
              </a:spcBef>
            </a:pPr>
            <a:r>
              <a:rPr lang="en-US" sz="3600"/>
              <a:t>1 – </a:t>
            </a:r>
            <a:r>
              <a:rPr lang="en-US" sz="3600">
                <a:latin typeface="Times New Roman" pitchFamily="18" charset="0"/>
                <a:cs typeface="Times New Roman" pitchFamily="18" charset="0"/>
              </a:rPr>
              <a:t>Đơn vị phòng ban </a:t>
            </a:r>
            <a:r>
              <a:rPr lang="en-US" sz="1600">
                <a:latin typeface="Times New Roman" pitchFamily="18" charset="0"/>
                <a:cs typeface="Times New Roman" pitchFamily="18" charset="0"/>
              </a:rPr>
              <a:t>(Thêm mới phòng ban)</a:t>
            </a:r>
            <a:endParaRPr lang="en-US" sz="1600" smtClean="0"/>
          </a:p>
        </p:txBody>
      </p:sp>
      <p:sp>
        <p:nvSpPr>
          <p:cNvPr id="5" name="Shape 124"/>
          <p:cNvSpPr txBox="1">
            <a:spLocks/>
          </p:cNvSpPr>
          <p:nvPr/>
        </p:nvSpPr>
        <p:spPr>
          <a:xfrm>
            <a:off x="304800" y="1295400"/>
            <a:ext cx="11582400" cy="53340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365760" marR="0" lvl="0" indent="-86359" algn="l" rtl="0">
              <a:lnSpc>
                <a:spcPct val="100000"/>
              </a:lnSpc>
              <a:spcBef>
                <a:spcPts val="300"/>
              </a:spcBef>
              <a:spcAft>
                <a:spcPts val="0"/>
              </a:spcAft>
              <a:buClr>
                <a:schemeClr val="accent3"/>
              </a:buClr>
              <a:buSzPct val="100000"/>
              <a:buFont typeface="Georgia"/>
              <a:buChar char="•"/>
              <a:defRPr sz="2800" b="0" i="0" u="none" strike="noStrike" cap="none">
                <a:solidFill>
                  <a:schemeClr val="dk2"/>
                </a:solidFill>
                <a:latin typeface="Calibri"/>
                <a:ea typeface="Calibri"/>
                <a:cs typeface="Calibri"/>
                <a:sym typeface="Calibri"/>
              </a:defRPr>
            </a:lvl1pPr>
            <a:lvl2pPr marL="658368" marR="0" lvl="1" indent="-86868" algn="l" rtl="0">
              <a:lnSpc>
                <a:spcPct val="100000"/>
              </a:lnSpc>
              <a:spcBef>
                <a:spcPts val="300"/>
              </a:spcBef>
              <a:spcAft>
                <a:spcPts val="0"/>
              </a:spcAft>
              <a:buClr>
                <a:schemeClr val="accent2"/>
              </a:buClr>
              <a:buSzPct val="100000"/>
              <a:buFont typeface="Georgia"/>
              <a:buChar char="▫"/>
              <a:defRPr sz="2600" b="0" i="0" u="none" strike="noStrike" cap="none">
                <a:solidFill>
                  <a:schemeClr val="dk2"/>
                </a:solidFill>
                <a:latin typeface="Calibri"/>
                <a:ea typeface="Calibri"/>
                <a:cs typeface="Calibri"/>
                <a:sym typeface="Calibri"/>
              </a:defRPr>
            </a:lvl2pPr>
            <a:lvl3pPr marL="923544" marR="0" lvl="2" indent="-72644" algn="l" rtl="0">
              <a:lnSpc>
                <a:spcPct val="100000"/>
              </a:lnSpc>
              <a:spcBef>
                <a:spcPts val="300"/>
              </a:spcBef>
              <a:spcAft>
                <a:spcPts val="0"/>
              </a:spcAft>
              <a:buClr>
                <a:schemeClr val="accent1"/>
              </a:buClr>
              <a:buSzPct val="100000"/>
              <a:buFont typeface="Noto Sans Symbols"/>
              <a:buChar char="⚫"/>
              <a:defRPr sz="2400" b="0" i="0" u="none" strike="noStrike" cap="none">
                <a:solidFill>
                  <a:schemeClr val="dk2"/>
                </a:solidFill>
                <a:latin typeface="Calibri"/>
                <a:ea typeface="Calibri"/>
                <a:cs typeface="Calibri"/>
                <a:sym typeface="Calibri"/>
              </a:defRPr>
            </a:lvl3pPr>
            <a:lvl4pPr marL="1179576" marR="0" lvl="3" indent="-61975" algn="l" rtl="0">
              <a:lnSpc>
                <a:spcPct val="100000"/>
              </a:lnSpc>
              <a:spcBef>
                <a:spcPts val="300"/>
              </a:spcBef>
              <a:spcAft>
                <a:spcPts val="0"/>
              </a:spcAft>
              <a:buClr>
                <a:schemeClr val="accent1"/>
              </a:buClr>
              <a:buSzPct val="100000"/>
              <a:buFont typeface="Noto Sans Symbols"/>
              <a:buChar char="⚫"/>
              <a:defRPr sz="2200" b="0" i="0" u="none" strike="noStrike" cap="none">
                <a:solidFill>
                  <a:schemeClr val="dk2"/>
                </a:solidFill>
                <a:latin typeface="Calibri"/>
                <a:ea typeface="Calibri"/>
                <a:cs typeface="Calibri"/>
                <a:sym typeface="Calibri"/>
              </a:defRPr>
            </a:lvl4pPr>
            <a:lvl5pPr marL="1389888" marR="0" lvl="4" indent="-56388" algn="l" rtl="0">
              <a:lnSpc>
                <a:spcPct val="100000"/>
              </a:lnSpc>
              <a:spcBef>
                <a:spcPts val="300"/>
              </a:spcBef>
              <a:spcAft>
                <a:spcPts val="0"/>
              </a:spcAft>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5pPr>
            <a:lvl6pPr marL="1609344" marR="0" lvl="5" indent="-72644" algn="l" rtl="0">
              <a:lnSpc>
                <a:spcPct val="100000"/>
              </a:lnSpc>
              <a:spcBef>
                <a:spcPts val="300"/>
              </a:spcBef>
              <a:spcAft>
                <a:spcPts val="0"/>
              </a:spcAft>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lnSpc>
                <a:spcPct val="100000"/>
              </a:lnSpc>
              <a:spcBef>
                <a:spcPts val="300"/>
              </a:spcBef>
              <a:spcAft>
                <a:spcPts val="0"/>
              </a:spcAft>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lnSpc>
                <a:spcPct val="100000"/>
              </a:lnSpc>
              <a:spcBef>
                <a:spcPts val="300"/>
              </a:spcBef>
              <a:spcAft>
                <a:spcPts val="0"/>
              </a:spcAft>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lnSpc>
                <a:spcPct val="100000"/>
              </a:lnSpc>
              <a:spcBef>
                <a:spcPts val="300"/>
              </a:spcBef>
              <a:spcAft>
                <a:spcPts val="0"/>
              </a:spcAft>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pPr marL="101600" indent="0" algn="just">
              <a:spcBef>
                <a:spcPts val="0"/>
              </a:spcBef>
              <a:buFont typeface="Georgia"/>
              <a:buNone/>
            </a:pPr>
            <a:r>
              <a:rPr lang="vi-VN" sz="1800" i="1" u="sng" smtClean="0"/>
              <a:t>Bước </a:t>
            </a:r>
            <a:r>
              <a:rPr lang="en-US" sz="1800" i="1" u="sng" smtClean="0"/>
              <a:t>2</a:t>
            </a:r>
            <a:r>
              <a:rPr lang="vi-VN" sz="1800" smtClean="0"/>
              <a:t>: </a:t>
            </a:r>
            <a:r>
              <a:rPr lang="en-US" sz="1800" smtClean="0"/>
              <a:t>Kích vào icon         để thực hiện thêm mới phòng ban, hệ thống hiển thị màn hình nhập thông tin như sau:</a:t>
            </a:r>
            <a:endParaRPr lang="vi-VN" sz="1800" smtClean="0">
              <a:sym typeface="Wingdings" pitchFamily="2" charset="2"/>
            </a:endParaRPr>
          </a:p>
          <a:p>
            <a:pPr marL="101600" indent="0" algn="just">
              <a:spcBef>
                <a:spcPts val="0"/>
              </a:spcBef>
              <a:buFont typeface="Georgia"/>
              <a:buNone/>
            </a:pPr>
            <a:endParaRPr lang="vi-VN" sz="2000" smtClean="0"/>
          </a:p>
          <a:p>
            <a:pPr marL="101600" indent="0" algn="just">
              <a:spcBef>
                <a:spcPts val="0"/>
              </a:spcBef>
              <a:buFont typeface="Georgia"/>
              <a:buNone/>
            </a:pPr>
            <a:endParaRPr lang="vi-VN" sz="2000" smtClean="0"/>
          </a:p>
          <a:p>
            <a:pPr marL="101600" indent="0" algn="just">
              <a:buNone/>
            </a:pPr>
            <a:r>
              <a:rPr lang="en-US" sz="1800" smtClean="0"/>
              <a:t>Ca																																																																																																																																				</a:t>
            </a:r>
          </a:p>
          <a:p>
            <a:pPr marL="101600" indent="0" algn="just">
              <a:buNone/>
            </a:pPr>
            <a:endParaRPr lang="en-US" sz="1800" smtClean="0"/>
          </a:p>
          <a:p>
            <a:pPr marL="101600" indent="0" algn="just">
              <a:buNone/>
            </a:pPr>
            <a:r>
              <a:rPr lang="en-US" sz="1800" smtClean="0"/>
              <a:t>- Lưu ý: Các thông tin đánh dấu (</a:t>
            </a:r>
            <a:r>
              <a:rPr lang="en-US" sz="1800" smtClean="0">
                <a:solidFill>
                  <a:srgbClr val="FF0000"/>
                </a:solidFill>
              </a:rPr>
              <a:t>*</a:t>
            </a:r>
            <a:r>
              <a:rPr lang="en-US" sz="1800" smtClean="0"/>
              <a:t>) bắt buộc người sử dụng phải nhập dữ liệu</a:t>
            </a:r>
            <a:endParaRPr lang="vi-VN" sz="180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04997"/>
            <a:ext cx="11201400" cy="35814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1316966"/>
            <a:ext cx="3238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95400"/>
            <a:ext cx="10972799" cy="4325112"/>
          </a:xfrm>
        </p:spPr>
        <p:txBody>
          <a:bodyPr/>
          <a:lstStyle/>
          <a:p>
            <a:pPr marL="279401" indent="0">
              <a:buNone/>
            </a:pPr>
            <a:r>
              <a:rPr lang="en-US" sz="1800" b="1" smtClean="0"/>
              <a:t>Dữ liệu hiển thị trên tab thông tin &lt;Công trên máy&gt; như sau:</a:t>
            </a:r>
          </a:p>
          <a:p>
            <a:pPr>
              <a:buFontTx/>
              <a:buChar char="-"/>
            </a:pPr>
            <a:r>
              <a:rPr lang="en-US" sz="1800" smtClean="0"/>
              <a:t> Nhân viên nếu check đủ vân tay lúc đến và lúc về thì hệ thống sẽ hiển thị đầy đủ thông tin giờ đến và giờ về của nhân viên</a:t>
            </a:r>
          </a:p>
          <a:p>
            <a:pPr>
              <a:buFontTx/>
              <a:buChar char="-"/>
            </a:pPr>
            <a:r>
              <a:rPr lang="en-US" sz="1800" smtClean="0"/>
              <a:t> Nếu nhân viên check thiếu vân tay lúc đến hoặc lúc về thì hệ thống chỉ hiển thị thông tin giờ check của lần check vân tay tương ứng.</a:t>
            </a:r>
          </a:p>
          <a:p>
            <a:pPr>
              <a:buFontTx/>
              <a:buChar char="-"/>
            </a:pPr>
            <a:r>
              <a:rPr lang="en-US" sz="1800"/>
              <a:t> </a:t>
            </a:r>
            <a:r>
              <a:rPr lang="en-US" sz="1800" smtClean="0"/>
              <a:t>Dữ liệu tính công như sau:</a:t>
            </a:r>
          </a:p>
          <a:p>
            <a:pPr marL="279401" indent="0">
              <a:buNone/>
            </a:pPr>
            <a:r>
              <a:rPr lang="en-US" sz="1800"/>
              <a:t> </a:t>
            </a:r>
            <a:r>
              <a:rPr lang="en-US" sz="1800" smtClean="0"/>
              <a:t>     + Nếu nhân viên làm đủ thời gian 8,5 tiếng thì cột ngày công sẽ hiển thị 1 ngày công</a:t>
            </a:r>
          </a:p>
          <a:p>
            <a:pPr marL="279401" indent="0">
              <a:buNone/>
            </a:pPr>
            <a:r>
              <a:rPr lang="en-US" sz="1800"/>
              <a:t> </a:t>
            </a:r>
            <a:r>
              <a:rPr lang="en-US" sz="1800" smtClean="0"/>
              <a:t>     + Nếu nhân viên đi làm không đủ 8,5 tiếng thì công của nhân viên sẽ tính theo các khung giờ sau:</a:t>
            </a:r>
          </a:p>
          <a:p>
            <a:pPr lvl="2">
              <a:buFont typeface="Arial" pitchFamily="34" charset="0"/>
              <a:buChar char="•"/>
            </a:pPr>
            <a:r>
              <a:rPr lang="en-US" sz="1400"/>
              <a:t> </a:t>
            </a:r>
            <a:r>
              <a:rPr lang="en-US" sz="1400" smtClean="0"/>
              <a:t>Từ 8h -&gt;10h: 0,25 ngày công</a:t>
            </a:r>
          </a:p>
          <a:p>
            <a:pPr lvl="2">
              <a:buFont typeface="Arial" pitchFamily="34" charset="0"/>
              <a:buChar char="•"/>
            </a:pPr>
            <a:r>
              <a:rPr lang="en-US" sz="1400"/>
              <a:t> </a:t>
            </a:r>
            <a:r>
              <a:rPr lang="en-US" sz="1400" smtClean="0"/>
              <a:t>Từ 10h-12h: 0,25 ngày công</a:t>
            </a:r>
          </a:p>
          <a:p>
            <a:pPr lvl="2">
              <a:buFont typeface="Arial" pitchFamily="34" charset="0"/>
              <a:buChar char="•"/>
            </a:pPr>
            <a:r>
              <a:rPr lang="en-US" sz="1400"/>
              <a:t> </a:t>
            </a:r>
            <a:r>
              <a:rPr lang="en-US" sz="1400" smtClean="0"/>
              <a:t>Từ 13h-15h30: 0,25 ngày công</a:t>
            </a:r>
          </a:p>
          <a:p>
            <a:pPr lvl="2">
              <a:buFont typeface="Arial" pitchFamily="34" charset="0"/>
              <a:buChar char="•"/>
            </a:pPr>
            <a:r>
              <a:rPr lang="en-US" sz="1400"/>
              <a:t> </a:t>
            </a:r>
            <a:r>
              <a:rPr lang="en-US" sz="1400" smtClean="0"/>
              <a:t>Từ 15h30 -17h30: 0,25 ngày công</a:t>
            </a:r>
          </a:p>
          <a:p>
            <a:pPr marL="850900" lvl="2" indent="0">
              <a:buNone/>
            </a:pPr>
            <a:r>
              <a:rPr lang="en-US" sz="1400" smtClean="0"/>
              <a:t>(Lưu ý thời gian bắt đầu có thể 8h hoặc 8h30 tùy từng bộ phận)</a:t>
            </a:r>
          </a:p>
          <a:p>
            <a:pPr marL="279401" lvl="2" indent="0">
              <a:buClr>
                <a:schemeClr val="accent3"/>
              </a:buClr>
              <a:buNone/>
            </a:pPr>
            <a:r>
              <a:rPr lang="en-US" sz="1800" smtClean="0"/>
              <a:t>      + Nếu nhân viên có thời gian đi muộn/về sớm thì hệ thống sẽ hiển thị số phút đi muộn/về sớm tại cột Đi muộn/Về sớm</a:t>
            </a:r>
            <a:endParaRPr lang="en-US" sz="1800"/>
          </a:p>
          <a:p>
            <a:pPr marL="850900" lvl="2" indent="0">
              <a:buNone/>
            </a:pPr>
            <a:endParaRPr lang="en-US" sz="1400"/>
          </a:p>
          <a:p>
            <a:pPr marL="850900" lvl="2" indent="0">
              <a:buNone/>
            </a:pPr>
            <a:endParaRPr lang="en-US" sz="1400" smtClean="0"/>
          </a:p>
          <a:p>
            <a:pPr marL="850900" lvl="2" indent="0">
              <a:buNone/>
            </a:pPr>
            <a:r>
              <a:rPr lang="en-US" sz="1400" smtClean="0"/>
              <a:t>   </a:t>
            </a:r>
          </a:p>
          <a:p>
            <a:pPr>
              <a:buFontTx/>
              <a:buChar char="-"/>
            </a:pPr>
            <a:endParaRPr lang="en-US" sz="1800"/>
          </a:p>
          <a:p>
            <a:pPr marL="279401" indent="0">
              <a:buNone/>
            </a:pPr>
            <a:endParaRPr lang="en-US" sz="1800"/>
          </a:p>
        </p:txBody>
      </p:sp>
      <p:sp>
        <p:nvSpPr>
          <p:cNvPr id="3" name="Title 2"/>
          <p:cNvSpPr>
            <a:spLocks noGrp="1"/>
          </p:cNvSpPr>
          <p:nvPr>
            <p:ph type="title"/>
          </p:nvPr>
        </p:nvSpPr>
        <p:spPr>
          <a:xfrm>
            <a:off x="381000" y="609601"/>
            <a:ext cx="10972799" cy="6858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(Công trên máy)</a:t>
            </a:r>
            <a:br>
              <a:rPr lang="en-US" sz="1600">
                <a:latin typeface="Times New Roman" pitchFamily="18" charset="0"/>
                <a:cs typeface="Times New Roman" pitchFamily="18" charset="0"/>
              </a:rPr>
            </a:br>
            <a:endParaRPr lang="en-US" sz="1600"/>
          </a:p>
        </p:txBody>
      </p:sp>
    </p:spTree>
    <p:extLst>
      <p:ext uri="{BB962C8B-B14F-4D97-AF65-F5344CB8AC3E}">
        <p14:creationId xmlns:p14="http://schemas.microsoft.com/office/powerpoint/2010/main" val="248016286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95400"/>
            <a:ext cx="10972799" cy="4325112"/>
          </a:xfrm>
        </p:spPr>
        <p:txBody>
          <a:bodyPr/>
          <a:lstStyle/>
          <a:p>
            <a:pPr marL="279401" indent="0">
              <a:buNone/>
            </a:pPr>
            <a:r>
              <a:rPr lang="en-US" sz="1800" b="1">
                <a:latin typeface="Times New Roman" pitchFamily="18" charset="0"/>
                <a:cs typeface="Times New Roman" pitchFamily="18" charset="0"/>
              </a:rPr>
              <a:t>3.2 – Bổ sung công</a:t>
            </a:r>
            <a:endParaRPr lang="en-US" sz="1800" b="1" smtClean="0">
              <a:latin typeface="Times New Roman" pitchFamily="18" charset="0"/>
              <a:cs typeface="Times New Roman" pitchFamily="18" charset="0"/>
            </a:endParaRPr>
          </a:p>
          <a:p>
            <a:pPr marL="279401" indent="0">
              <a:buNone/>
            </a:pPr>
            <a:r>
              <a:rPr lang="en-US" sz="1800" b="1" smtClean="0">
                <a:latin typeface="Times New Roman" pitchFamily="18" charset="0"/>
                <a:cs typeface="Times New Roman" pitchFamily="18" charset="0"/>
              </a:rPr>
              <a:t>3.2.1 </a:t>
            </a:r>
            <a:r>
              <a:rPr lang="en-US" sz="1800" b="1">
                <a:latin typeface="Times New Roman" pitchFamily="18" charset="0"/>
                <a:cs typeface="Times New Roman" pitchFamily="18" charset="0"/>
              </a:rPr>
              <a:t>– </a:t>
            </a:r>
            <a:r>
              <a:rPr lang="en-US" sz="1800" b="1" smtClean="0">
                <a:latin typeface="Times New Roman" pitchFamily="18" charset="0"/>
                <a:cs typeface="Times New Roman" pitchFamily="18" charset="0"/>
              </a:rPr>
              <a:t>Bổ sung công đi muộn/về sớm: </a:t>
            </a:r>
          </a:p>
          <a:p>
            <a:pPr marL="279401" indent="0">
              <a:buNone/>
            </a:pPr>
            <a:r>
              <a:rPr lang="en-US" sz="1800" i="1" u="sng" smtClean="0"/>
              <a:t>Bước </a:t>
            </a:r>
            <a:r>
              <a:rPr lang="en-US" sz="1800" i="1" u="sng"/>
              <a:t>1</a:t>
            </a:r>
            <a:r>
              <a:rPr lang="en-US" sz="1800"/>
              <a:t>: </a:t>
            </a:r>
            <a:r>
              <a:rPr lang="en-US" sz="1800" smtClean="0"/>
              <a:t>Tại tab &lt;Công trên máy&gt; kích chọn &lt;Bổ sung công&gt; sau đó kích vào icon + để thực hiện bổ sung công:</a:t>
            </a:r>
          </a:p>
          <a:p>
            <a:pPr indent="-264160">
              <a:buSzPct val="25000"/>
              <a:buNone/>
            </a:pPr>
            <a:endParaRPr lang="en-US" sz="1800"/>
          </a:p>
        </p:txBody>
      </p:sp>
      <p:sp>
        <p:nvSpPr>
          <p:cNvPr id="3" name="Title 2"/>
          <p:cNvSpPr>
            <a:spLocks noGrp="1"/>
          </p:cNvSpPr>
          <p:nvPr>
            <p:ph type="title"/>
          </p:nvPr>
        </p:nvSpPr>
        <p:spPr>
          <a:xfrm>
            <a:off x="533400" y="609601"/>
            <a:ext cx="10972799" cy="838200"/>
          </a:xfrm>
        </p:spPr>
        <p:txBody>
          <a:bodyPr/>
          <a:lstStyle/>
          <a:p>
            <a:r>
              <a:rPr lang="en-US" sz="3600">
                <a:latin typeface="Times New Roman" pitchFamily="18" charset="0"/>
                <a:cs typeface="Times New Roman" pitchFamily="18" charset="0"/>
              </a:rPr>
              <a:t>3 – Chấm công </a:t>
            </a:r>
            <a:r>
              <a:rPr lang="en-US" sz="1600" smtClean="0">
                <a:latin typeface="Times New Roman" pitchFamily="18" charset="0"/>
                <a:cs typeface="Times New Roman" pitchFamily="18" charset="0"/>
              </a:rPr>
              <a:t>(Bổ sung công)</a:t>
            </a:r>
            <a:r>
              <a:rPr lang="en-US" sz="1600">
                <a:latin typeface="Times New Roman" pitchFamily="18" charset="0"/>
                <a:cs typeface="Times New Roman" pitchFamily="18" charset="0"/>
              </a:rPr>
              <a:t/>
            </a:r>
            <a:br>
              <a:rPr lang="en-US" sz="1600">
                <a:latin typeface="Times New Roman" pitchFamily="18" charset="0"/>
                <a:cs typeface="Times New Roman" pitchFamily="18" charset="0"/>
              </a:rPr>
            </a:br>
            <a:endParaRPr lang="en-US" sz="160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10668000" cy="24209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36690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219200"/>
            <a:ext cx="10972799" cy="5257800"/>
          </a:xfrm>
        </p:spPr>
        <p:txBody>
          <a:bodyPr/>
          <a:lstStyle/>
          <a:p>
            <a:pPr marL="279401" indent="0">
              <a:buNone/>
            </a:pPr>
            <a:r>
              <a:rPr lang="en-US" sz="1800" i="1" u="sng" smtClean="0"/>
              <a:t>Bước 2</a:t>
            </a:r>
            <a:r>
              <a:rPr lang="en-US" sz="1800" smtClean="0"/>
              <a:t>: Hệ thống hiển thị màn hình bổ sung công để người sử dụng nhập thông tin:</a:t>
            </a:r>
          </a:p>
          <a:p>
            <a:pPr marL="279401" indent="0">
              <a:buNone/>
            </a:pPr>
            <a:endParaRPr lang="en-US" sz="1800"/>
          </a:p>
          <a:p>
            <a:pPr marL="279401" indent="0">
              <a:buNone/>
            </a:pPr>
            <a:endParaRPr lang="en-US" sz="1800"/>
          </a:p>
        </p:txBody>
      </p:sp>
      <p:sp>
        <p:nvSpPr>
          <p:cNvPr id="3" name="Title 2"/>
          <p:cNvSpPr>
            <a:spLocks noGrp="1"/>
          </p:cNvSpPr>
          <p:nvPr>
            <p:ph type="title"/>
          </p:nvPr>
        </p:nvSpPr>
        <p:spPr>
          <a:xfrm>
            <a:off x="381000" y="609601"/>
            <a:ext cx="10972799" cy="6858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đi muộn/về sớm)</a:t>
            </a:r>
            <a:br>
              <a:rPr lang="en-US" sz="1600">
                <a:latin typeface="Times New Roman" pitchFamily="18" charset="0"/>
                <a:cs typeface="Times New Roman" pitchFamily="18" charset="0"/>
              </a:rPr>
            </a:br>
            <a:endParaRPr lang="en-US" sz="160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05001"/>
            <a:ext cx="9144000"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092775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371600"/>
            <a:ext cx="10972799" cy="4953000"/>
          </a:xfrm>
        </p:spPr>
        <p:txBody>
          <a:bodyPr/>
          <a:lstStyle/>
          <a:p>
            <a:pPr marL="279401" indent="0">
              <a:buNone/>
            </a:pPr>
            <a:r>
              <a:rPr lang="en-US" sz="1800" i="1" u="sng"/>
              <a:t>Bước </a:t>
            </a:r>
            <a:r>
              <a:rPr lang="en-US" sz="1800" i="1" u="sng" smtClean="0"/>
              <a:t>3</a:t>
            </a:r>
            <a:r>
              <a:rPr lang="en-US" sz="1800" smtClean="0"/>
              <a:t>: Sau khi nhập thông tin bổ sung công kích nút &lt;Tạo công&gt; sau đó kích nút &lt;Gửi duyệt&gt; hệ thống hiển thị công bổ sung đi muộn/về sớm tại tab &lt;Danh sách đề nghị&gt; như sau</a:t>
            </a:r>
            <a:r>
              <a:rPr lang="en-US" sz="1800" smtClean="0"/>
              <a:t>:																																																																																																																																																														- 	- </a:t>
            </a:r>
            <a:r>
              <a:rPr lang="en-US" sz="1800" i="1" smtClean="0"/>
              <a:t>Trạng thái công bổ sung sau khi tạo sẽ là: Chờ QL duyệt hoặc Chờ giám đốc bộ phận duyệt	</a:t>
            </a:r>
            <a:r>
              <a:rPr lang="en-US" sz="1800" smtClean="0"/>
              <a:t>	</a:t>
            </a:r>
            <a:endParaRPr lang="en-US" sz="1800" smtClean="0"/>
          </a:p>
          <a:p>
            <a:pPr marL="279401" indent="0">
              <a:buNone/>
            </a:pPr>
            <a:endParaRPr lang="en-US" sz="1800"/>
          </a:p>
          <a:p>
            <a:pPr marL="279401" indent="0">
              <a:buNone/>
            </a:pPr>
            <a:endParaRPr lang="en-US" sz="1800"/>
          </a:p>
          <a:p>
            <a:pPr marL="279401" indent="0">
              <a:buNone/>
            </a:pPr>
            <a:endParaRPr lang="en-US"/>
          </a:p>
        </p:txBody>
      </p:sp>
      <p:sp>
        <p:nvSpPr>
          <p:cNvPr id="3" name="Title 2"/>
          <p:cNvSpPr>
            <a:spLocks noGrp="1"/>
          </p:cNvSpPr>
          <p:nvPr>
            <p:ph type="title"/>
          </p:nvPr>
        </p:nvSpPr>
        <p:spPr>
          <a:xfrm>
            <a:off x="609600" y="609601"/>
            <a:ext cx="10972799" cy="7620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đi muộn/về sớm)</a:t>
            </a:r>
            <a:br>
              <a:rPr lang="en-US" sz="1600">
                <a:latin typeface="Times New Roman" pitchFamily="18" charset="0"/>
                <a:cs typeface="Times New Roman" pitchFamily="18" charset="0"/>
              </a:rPr>
            </a:br>
            <a:endParaRPr lang="en-US" sz="160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09801"/>
            <a:ext cx="10591800" cy="3505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32383"/>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219200"/>
            <a:ext cx="10972799" cy="4325112"/>
          </a:xfrm>
        </p:spPr>
        <p:txBody>
          <a:bodyPr/>
          <a:lstStyle/>
          <a:p>
            <a:pPr marL="279401" indent="0">
              <a:buNone/>
            </a:pPr>
            <a:r>
              <a:rPr lang="en-US" sz="1800" b="1" smtClean="0"/>
              <a:t>Nguyên tắc bổ sung công đi muộn/về sớm như sau:</a:t>
            </a:r>
          </a:p>
          <a:p>
            <a:pPr>
              <a:buFontTx/>
              <a:buChar char="-"/>
            </a:pPr>
            <a:r>
              <a:rPr lang="en-US" sz="1800" smtClean="0"/>
              <a:t> Nhân viên chỉ được tạo bổ sung công đi muộn/về sớm nếu công trên máy có thời gian đi muộn/về sớm</a:t>
            </a:r>
          </a:p>
          <a:p>
            <a:pPr>
              <a:buFontTx/>
              <a:buChar char="-"/>
            </a:pPr>
            <a:r>
              <a:rPr lang="en-US" sz="1800"/>
              <a:t> </a:t>
            </a:r>
            <a:r>
              <a:rPr lang="en-US" sz="1800" smtClean="0"/>
              <a:t>Dealine bổ sung công từ thứ 6 tuần trước đến thứ 5 tuần này.</a:t>
            </a:r>
          </a:p>
          <a:p>
            <a:pPr>
              <a:buFontTx/>
              <a:buChar char="-"/>
            </a:pPr>
            <a:r>
              <a:rPr lang="en-US" sz="1800"/>
              <a:t> </a:t>
            </a:r>
            <a:r>
              <a:rPr lang="en-US" sz="1800" smtClean="0"/>
              <a:t>Thời gian được trừ tối đa mỗi lần là 30 phút</a:t>
            </a:r>
          </a:p>
          <a:p>
            <a:pPr>
              <a:buFontTx/>
              <a:buChar char="-"/>
            </a:pPr>
            <a:r>
              <a:rPr lang="en-US" sz="1800"/>
              <a:t> </a:t>
            </a:r>
            <a:r>
              <a:rPr lang="en-US" sz="1800" smtClean="0"/>
              <a:t>Nếu lệnh bổ sung công đi muộn/về sớm được duyệt thì số phút đi muộn/về sớm của nhân viên sẽ được clear bằng số phút đi muộn/về sớm đã tạo lệnh</a:t>
            </a:r>
          </a:p>
          <a:p>
            <a:pPr marL="279401" indent="0">
              <a:buNone/>
            </a:pPr>
            <a:endParaRPr lang="en-US" sz="1800"/>
          </a:p>
          <a:p>
            <a:pPr marL="279401" indent="0">
              <a:buNone/>
            </a:pPr>
            <a:endParaRPr lang="en-US"/>
          </a:p>
        </p:txBody>
      </p:sp>
      <p:sp>
        <p:nvSpPr>
          <p:cNvPr id="3" name="Title 2"/>
          <p:cNvSpPr>
            <a:spLocks noGrp="1"/>
          </p:cNvSpPr>
          <p:nvPr>
            <p:ph type="title"/>
          </p:nvPr>
        </p:nvSpPr>
        <p:spPr>
          <a:xfrm>
            <a:off x="304800" y="533401"/>
            <a:ext cx="10972799" cy="6858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đi muộn/về sớm)</a:t>
            </a:r>
            <a:br>
              <a:rPr lang="en-US" sz="1600">
                <a:latin typeface="Times New Roman" pitchFamily="18" charset="0"/>
                <a:cs typeface="Times New Roman" pitchFamily="18" charset="0"/>
              </a:rPr>
            </a:br>
            <a:endParaRPr lang="en-US" sz="1600"/>
          </a:p>
        </p:txBody>
      </p:sp>
    </p:spTree>
    <p:extLst>
      <p:ext uri="{BB962C8B-B14F-4D97-AF65-F5344CB8AC3E}">
        <p14:creationId xmlns:p14="http://schemas.microsoft.com/office/powerpoint/2010/main" val="402592892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19200"/>
            <a:ext cx="10972799" cy="4325112"/>
          </a:xfrm>
        </p:spPr>
        <p:txBody>
          <a:bodyPr/>
          <a:lstStyle/>
          <a:p>
            <a:pPr marL="279401" indent="0">
              <a:buNone/>
            </a:pPr>
            <a:r>
              <a:rPr lang="en-US" sz="1800" b="1" smtClean="0">
                <a:latin typeface="Times New Roman" pitchFamily="18" charset="0"/>
                <a:cs typeface="Times New Roman" pitchFamily="18" charset="0"/>
              </a:rPr>
              <a:t>3.2.2 </a:t>
            </a:r>
            <a:r>
              <a:rPr lang="en-US" sz="1800" b="1">
                <a:latin typeface="Times New Roman" pitchFamily="18" charset="0"/>
                <a:cs typeface="Times New Roman" pitchFamily="18" charset="0"/>
              </a:rPr>
              <a:t>– Bổ sung công </a:t>
            </a:r>
            <a:r>
              <a:rPr lang="en-US" sz="1800" b="1" smtClean="0">
                <a:latin typeface="Times New Roman" pitchFamily="18" charset="0"/>
                <a:cs typeface="Times New Roman" pitchFamily="18" charset="0"/>
              </a:rPr>
              <a:t>nghỉ phép: </a:t>
            </a:r>
            <a:endParaRPr lang="en-US" sz="1800" b="1">
              <a:latin typeface="Times New Roman" pitchFamily="18" charset="0"/>
              <a:cs typeface="Times New Roman" pitchFamily="18" charset="0"/>
            </a:endParaRPr>
          </a:p>
          <a:p>
            <a:pPr marL="279401" indent="0">
              <a:buNone/>
            </a:pPr>
            <a:r>
              <a:rPr lang="en-US" sz="1800" i="1" u="sng"/>
              <a:t>Bước 1</a:t>
            </a:r>
            <a:r>
              <a:rPr lang="en-US" sz="1800"/>
              <a:t>: Tại tab &lt;Công trên máy&gt; kích chọn &lt;Bổ sung công&gt; sau đó kích vào icon + để thực hiện bổ sung công</a:t>
            </a:r>
            <a:r>
              <a:rPr lang="en-US" sz="1800" smtClean="0"/>
              <a:t>:</a:t>
            </a:r>
          </a:p>
          <a:p>
            <a:pPr marL="279401" indent="0">
              <a:buNone/>
            </a:pPr>
            <a:endParaRPr lang="en-US" sz="1800"/>
          </a:p>
          <a:p>
            <a:pPr marL="279401" indent="0">
              <a:buNone/>
            </a:pPr>
            <a:endParaRPr lang="en-US" sz="1800"/>
          </a:p>
        </p:txBody>
      </p:sp>
      <p:sp>
        <p:nvSpPr>
          <p:cNvPr id="3" name="Title 2"/>
          <p:cNvSpPr>
            <a:spLocks noGrp="1"/>
          </p:cNvSpPr>
          <p:nvPr>
            <p:ph type="title"/>
          </p:nvPr>
        </p:nvSpPr>
        <p:spPr>
          <a:xfrm>
            <a:off x="533400" y="609601"/>
            <a:ext cx="10972799" cy="6096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a:t>
            </a:r>
            <a:r>
              <a:rPr lang="en-US" sz="1600" smtClean="0">
                <a:latin typeface="Times New Roman" pitchFamily="18" charset="0"/>
                <a:cs typeface="Times New Roman" pitchFamily="18" charset="0"/>
              </a:rPr>
              <a:t>nghỉ phép)</a:t>
            </a:r>
            <a:r>
              <a:rPr lang="en-US" sz="1600">
                <a:latin typeface="Times New Roman" pitchFamily="18" charset="0"/>
                <a:cs typeface="Times New Roman" pitchFamily="18" charset="0"/>
              </a:rPr>
              <a:t/>
            </a:r>
            <a:br>
              <a:rPr lang="en-US" sz="1600">
                <a:latin typeface="Times New Roman" pitchFamily="18" charset="0"/>
                <a:cs typeface="Times New Roman" pitchFamily="18" charset="0"/>
              </a:rPr>
            </a:br>
            <a:endParaRPr lang="en-US" sz="160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10668000" cy="24209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7370885"/>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143000"/>
            <a:ext cx="10972799" cy="4325112"/>
          </a:xfrm>
        </p:spPr>
        <p:txBody>
          <a:bodyPr/>
          <a:lstStyle/>
          <a:p>
            <a:pPr marL="279401" indent="0">
              <a:buNone/>
            </a:pPr>
            <a:r>
              <a:rPr lang="en-US" sz="1800" i="1" u="sng"/>
              <a:t>Bước </a:t>
            </a:r>
            <a:r>
              <a:rPr lang="en-US" sz="1800" i="1" u="sng" smtClean="0"/>
              <a:t>2</a:t>
            </a:r>
            <a:r>
              <a:rPr lang="en-US" sz="1800" smtClean="0"/>
              <a:t>: Nhập thông tin bổ sung công nghỉ phép như sau:</a:t>
            </a:r>
            <a:endParaRPr lang="en-US" sz="1800"/>
          </a:p>
          <a:p>
            <a:pPr marL="279401" indent="0">
              <a:buNone/>
            </a:pPr>
            <a:endParaRPr lang="en-US"/>
          </a:p>
          <a:p>
            <a:pPr marL="279401" indent="0">
              <a:buNone/>
            </a:pPr>
            <a:endParaRPr lang="en-US"/>
          </a:p>
        </p:txBody>
      </p:sp>
      <p:sp>
        <p:nvSpPr>
          <p:cNvPr id="3" name="Title 2"/>
          <p:cNvSpPr>
            <a:spLocks noGrp="1"/>
          </p:cNvSpPr>
          <p:nvPr>
            <p:ph type="title"/>
          </p:nvPr>
        </p:nvSpPr>
        <p:spPr>
          <a:xfrm>
            <a:off x="228600" y="533400"/>
            <a:ext cx="10972799" cy="609600"/>
          </a:xfrm>
        </p:spPr>
        <p:txBody>
          <a:bodyPr/>
          <a:lstStyle/>
          <a:p>
            <a:r>
              <a:rPr lang="en-US" sz="3600">
                <a:latin typeface="Times New Roman" pitchFamily="18" charset="0"/>
                <a:cs typeface="Times New Roman" pitchFamily="18" charset="0"/>
              </a:rPr>
              <a:t>3 – Chấm công</a:t>
            </a:r>
            <a:r>
              <a:rPr lang="en-US" sz="7200">
                <a:latin typeface="Times New Roman" pitchFamily="18" charset="0"/>
                <a:cs typeface="Times New Roman" pitchFamily="18" charset="0"/>
              </a:rPr>
              <a:t> </a:t>
            </a:r>
            <a:r>
              <a:rPr lang="en-US" sz="1600">
                <a:latin typeface="Times New Roman" pitchFamily="18" charset="0"/>
                <a:cs typeface="Times New Roman" pitchFamily="18" charset="0"/>
              </a:rPr>
              <a:t>(Bổ sung công </a:t>
            </a:r>
            <a:r>
              <a:rPr lang="en-US" sz="1600" smtClean="0">
                <a:latin typeface="Times New Roman" pitchFamily="18" charset="0"/>
                <a:cs typeface="Times New Roman" pitchFamily="18" charset="0"/>
              </a:rPr>
              <a:t>nghỉ phép)</a:t>
            </a:r>
            <a:r>
              <a:rPr lang="en-US" sz="1600">
                <a:latin typeface="Times New Roman" pitchFamily="18" charset="0"/>
                <a:cs typeface="Times New Roman" pitchFamily="18" charset="0"/>
              </a:rPr>
              <a:t/>
            </a:r>
            <a:br>
              <a:rPr lang="en-US" sz="1600">
                <a:latin typeface="Times New Roman" pitchFamily="18" charset="0"/>
                <a:cs typeface="Times New Roman" pitchFamily="18" charset="0"/>
              </a:rPr>
            </a:br>
            <a:endParaRPr lang="en-US" sz="160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1"/>
            <a:ext cx="9601200" cy="396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236103"/>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85801"/>
            <a:ext cx="10972799" cy="6096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nghỉ phép)</a:t>
            </a:r>
            <a:br>
              <a:rPr lang="en-US" sz="1600">
                <a:latin typeface="Times New Roman" pitchFamily="18" charset="0"/>
                <a:cs typeface="Times New Roman" pitchFamily="18" charset="0"/>
              </a:rPr>
            </a:br>
            <a:endParaRPr lang="en-US" sz="1600"/>
          </a:p>
        </p:txBody>
      </p:sp>
      <p:sp>
        <p:nvSpPr>
          <p:cNvPr id="4" name="Text Placeholder 1"/>
          <p:cNvSpPr>
            <a:spLocks noGrp="1"/>
          </p:cNvSpPr>
          <p:nvPr>
            <p:ph type="body" idx="1"/>
          </p:nvPr>
        </p:nvSpPr>
        <p:spPr>
          <a:xfrm>
            <a:off x="457200" y="1219200"/>
            <a:ext cx="10972799" cy="5181600"/>
          </a:xfrm>
        </p:spPr>
        <p:txBody>
          <a:bodyPr/>
          <a:lstStyle/>
          <a:p>
            <a:pPr marL="279401" indent="0">
              <a:buNone/>
            </a:pPr>
            <a:r>
              <a:rPr lang="en-US" sz="1800" i="1" u="sng"/>
              <a:t>Bước 3</a:t>
            </a:r>
            <a:r>
              <a:rPr lang="en-US" sz="1800"/>
              <a:t>: Sau khi nhập thông tin bổ sung công kích nút &lt;Tạo công&gt; sau đó kích nút &lt;Gửi duyệt&gt; hệ thống hiển thị công bổ sung </a:t>
            </a:r>
            <a:r>
              <a:rPr lang="en-US" sz="1800" smtClean="0"/>
              <a:t>nghỉ phép </a:t>
            </a:r>
            <a:r>
              <a:rPr lang="en-US" sz="1800"/>
              <a:t>tại tab &lt;</a:t>
            </a:r>
            <a:r>
              <a:rPr lang="en-US" sz="1800" smtClean="0"/>
              <a:t>Danh </a:t>
            </a:r>
            <a:r>
              <a:rPr lang="en-US" sz="1800"/>
              <a:t>sách đề nghị&gt; như sau</a:t>
            </a:r>
            <a:r>
              <a:rPr lang="en-US" sz="1800" smtClean="0"/>
              <a:t>:																																																																																																																																																				</a:t>
            </a:r>
          </a:p>
          <a:p>
            <a:pPr marL="279401" indent="0">
              <a:buNone/>
            </a:pPr>
            <a:r>
              <a:rPr lang="en-US" sz="1800"/>
              <a:t>- </a:t>
            </a:r>
            <a:r>
              <a:rPr lang="en-US" sz="1800" i="1"/>
              <a:t>Trạng thái công bổ sung sau khi tạo sẽ là: Chờ QL duyệt hoặc Chờ giám đốc bộ phận duyệt	</a:t>
            </a:r>
            <a:r>
              <a:rPr lang="en-US" sz="1800" smtClean="0"/>
              <a:t>																																																																																																																		</a:t>
            </a:r>
          </a:p>
          <a:p>
            <a:pPr marL="279401" indent="0">
              <a:buNone/>
            </a:pPr>
            <a:endParaRPr lang="en-US" sz="1800"/>
          </a:p>
          <a:p>
            <a:pPr marL="279401" indent="0">
              <a:buNone/>
            </a:pPr>
            <a:endParaRPr lang="en-US"/>
          </a:p>
          <a:p>
            <a:pPr marL="279401" indent="0">
              <a:buNone/>
            </a:pPr>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671" y="1981200"/>
            <a:ext cx="10972801"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557311"/>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143000"/>
            <a:ext cx="10972799" cy="4724400"/>
          </a:xfrm>
        </p:spPr>
        <p:txBody>
          <a:bodyPr/>
          <a:lstStyle/>
          <a:p>
            <a:pPr marL="279401" indent="0">
              <a:buNone/>
            </a:pPr>
            <a:r>
              <a:rPr lang="en-US" sz="1400" b="1"/>
              <a:t>Nguyên tắc bổ sung công </a:t>
            </a:r>
            <a:r>
              <a:rPr lang="en-US" sz="1400" b="1" smtClean="0"/>
              <a:t>nghỉ phép </a:t>
            </a:r>
            <a:r>
              <a:rPr lang="en-US" sz="1400" b="1"/>
              <a:t>như sau:</a:t>
            </a:r>
          </a:p>
          <a:p>
            <a:pPr>
              <a:buFontTx/>
              <a:buChar char="-"/>
            </a:pPr>
            <a:r>
              <a:rPr lang="en-US" sz="1400"/>
              <a:t> Nhân viên chỉ được tạo bổ sung công </a:t>
            </a:r>
            <a:r>
              <a:rPr lang="en-US" sz="1400" smtClean="0"/>
              <a:t>nghỉ phép nếu còn đủ số phép để tạo lệnh, nếu không đủ hoặc không có phép thì nhân viên sẽ không tạo được công nghỉ phép.</a:t>
            </a:r>
            <a:endParaRPr lang="en-US" sz="1400"/>
          </a:p>
          <a:p>
            <a:pPr>
              <a:buFontTx/>
              <a:buChar char="-"/>
            </a:pPr>
            <a:r>
              <a:rPr lang="en-US" sz="1400"/>
              <a:t> Dealine bổ sung công </a:t>
            </a:r>
            <a:r>
              <a:rPr lang="en-US" sz="1400" smtClean="0"/>
              <a:t>nghỉ phép từ </a:t>
            </a:r>
            <a:r>
              <a:rPr lang="en-US" sz="1400"/>
              <a:t>thứ 6 tuần trước đến thứ 5 tuần này.</a:t>
            </a:r>
          </a:p>
          <a:p>
            <a:pPr>
              <a:buFontTx/>
              <a:buChar char="-"/>
            </a:pPr>
            <a:r>
              <a:rPr lang="en-US" sz="1400"/>
              <a:t> </a:t>
            </a:r>
            <a:r>
              <a:rPr lang="en-US" sz="1400" smtClean="0"/>
              <a:t>Tính công nghỉ phép như sau:</a:t>
            </a:r>
          </a:p>
          <a:p>
            <a:pPr lvl="2">
              <a:buFont typeface="Arial" pitchFamily="34" charset="0"/>
              <a:buChar char="•"/>
            </a:pPr>
            <a:r>
              <a:rPr lang="en-US" sz="1400"/>
              <a:t> Bổ sung full ngày công: 1 ngày công</a:t>
            </a:r>
          </a:p>
          <a:p>
            <a:pPr lvl="2">
              <a:buFont typeface="Arial" pitchFamily="34" charset="0"/>
              <a:buChar char="•"/>
            </a:pPr>
            <a:r>
              <a:rPr lang="en-US" sz="1400"/>
              <a:t>  Từ 8h -&gt;10h: 0,25 ngày công</a:t>
            </a:r>
          </a:p>
          <a:p>
            <a:pPr lvl="2">
              <a:buFont typeface="Arial" pitchFamily="34" charset="0"/>
              <a:buChar char="•"/>
            </a:pPr>
            <a:r>
              <a:rPr lang="en-US" sz="1400"/>
              <a:t> Từ 10h-12h: 0,25 ngày công</a:t>
            </a:r>
          </a:p>
          <a:p>
            <a:pPr lvl="2">
              <a:buFont typeface="Arial" pitchFamily="34" charset="0"/>
              <a:buChar char="•"/>
            </a:pPr>
            <a:r>
              <a:rPr lang="en-US" sz="1400"/>
              <a:t> Từ 13h-15h30: 0,25 ngày công</a:t>
            </a:r>
          </a:p>
          <a:p>
            <a:pPr lvl="2">
              <a:buFont typeface="Arial" pitchFamily="34" charset="0"/>
              <a:buChar char="•"/>
            </a:pPr>
            <a:r>
              <a:rPr lang="en-US" sz="1400"/>
              <a:t> Từ 15h30 -17h30: 0,25 ngày công</a:t>
            </a:r>
          </a:p>
          <a:p>
            <a:pPr marL="850900" lvl="2" indent="0">
              <a:buNone/>
            </a:pPr>
            <a:r>
              <a:rPr lang="en-US" sz="1400"/>
              <a:t>(Lưu ý thời gian bắt đầu có thể 8h hoặc 8h30 tùy từng bộ </a:t>
            </a:r>
            <a:r>
              <a:rPr lang="en-US" sz="1400" smtClean="0"/>
              <a:t>phận)</a:t>
            </a:r>
          </a:p>
          <a:p>
            <a:pPr marL="365760" lvl="2" indent="-86359">
              <a:buClr>
                <a:schemeClr val="accent3"/>
              </a:buClr>
              <a:buFontTx/>
              <a:buChar char="-"/>
            </a:pPr>
            <a:r>
              <a:rPr lang="en-US" sz="1400"/>
              <a:t>Nếu lệnh bổ sung nghỉ phép được duyệt:</a:t>
            </a:r>
          </a:p>
          <a:p>
            <a:pPr marL="279401" indent="0">
              <a:buNone/>
            </a:pPr>
            <a:r>
              <a:rPr lang="en-US" sz="1400" smtClean="0"/>
              <a:t>     +  </a:t>
            </a:r>
            <a:r>
              <a:rPr lang="en-US" sz="1400"/>
              <a:t>Sau khi duyệt, với trường hợp có số phút đi muộn sẽ clear số phút đi muộn nằm trong khoảng thời gian bổ sung, công nghỉ phép sẽ được ghi vào trường nghỉ phép và cộng vào tổng công.</a:t>
            </a:r>
          </a:p>
          <a:p>
            <a:pPr marL="279401" indent="0">
              <a:buNone/>
            </a:pPr>
            <a:r>
              <a:rPr lang="en-US" sz="1400" smtClean="0"/>
              <a:t>      + </a:t>
            </a:r>
            <a:r>
              <a:rPr lang="en-US" sz="1400" smtClean="0"/>
              <a:t>Với </a:t>
            </a:r>
            <a:r>
              <a:rPr lang="en-US" sz="1400"/>
              <a:t>trường hợp giờ đi muộn về sớm không nằm trong giờ nghỉ phép sẽ không clear mà chỉ tính số phép. Số phép sẽ được cộng vào tổng công.</a:t>
            </a:r>
          </a:p>
          <a:p>
            <a:pPr marL="279401" indent="0">
              <a:buNone/>
            </a:pPr>
            <a:r>
              <a:rPr lang="en-US" sz="1400" smtClean="0"/>
              <a:t>     + </a:t>
            </a:r>
            <a:r>
              <a:rPr lang="en-US" sz="1400"/>
              <a:t>Sau đó số phép sẽ bị trừ </a:t>
            </a:r>
            <a:r>
              <a:rPr lang="en-US" sz="1400" smtClean="0"/>
              <a:t>đi trong tab &lt;Quản lý phép&gt;. </a:t>
            </a:r>
            <a:endParaRPr lang="en-US" sz="1400"/>
          </a:p>
          <a:p>
            <a:pPr marL="279401" indent="0">
              <a:buNone/>
            </a:pPr>
            <a:r>
              <a:rPr lang="en-US" sz="1400" smtClean="0"/>
              <a:t>     + </a:t>
            </a:r>
            <a:r>
              <a:rPr lang="en-US" sz="1400"/>
              <a:t>Nếu giờ bổ sung đến nhỏ hơn giờ đến hoặc giờ bổ sung về lớn hơn giờ về sẽ được ghi thời gian màu đỏ vào tổng hợp công. </a:t>
            </a:r>
          </a:p>
          <a:p>
            <a:pPr lvl="2">
              <a:buFontTx/>
              <a:buChar char="-"/>
            </a:pPr>
            <a:endParaRPr lang="en-US" sz="1400" smtClean="0"/>
          </a:p>
          <a:p>
            <a:pPr marL="850900" lvl="2" indent="0">
              <a:buNone/>
            </a:pPr>
            <a:endParaRPr lang="en-US" sz="1400" smtClean="0"/>
          </a:p>
          <a:p>
            <a:pPr marL="850900" lvl="2" indent="0">
              <a:buNone/>
            </a:pPr>
            <a:endParaRPr lang="en-US" sz="1400" smtClean="0"/>
          </a:p>
          <a:p>
            <a:pPr marL="850900" lvl="2" indent="0">
              <a:buNone/>
            </a:pPr>
            <a:endParaRPr lang="en-US" sz="1400"/>
          </a:p>
          <a:p>
            <a:pPr marL="279401" indent="0">
              <a:buNone/>
            </a:pPr>
            <a:endParaRPr lang="en-US" sz="1800"/>
          </a:p>
          <a:p>
            <a:pPr marL="279401" indent="0">
              <a:buNone/>
            </a:pPr>
            <a:endParaRPr lang="en-US"/>
          </a:p>
          <a:p>
            <a:pPr marL="279401" indent="0">
              <a:buNone/>
            </a:pPr>
            <a:endParaRPr lang="en-US" smtClean="0"/>
          </a:p>
        </p:txBody>
      </p:sp>
      <p:sp>
        <p:nvSpPr>
          <p:cNvPr id="3" name="Title 2"/>
          <p:cNvSpPr>
            <a:spLocks noGrp="1"/>
          </p:cNvSpPr>
          <p:nvPr>
            <p:ph type="title"/>
          </p:nvPr>
        </p:nvSpPr>
        <p:spPr>
          <a:xfrm>
            <a:off x="457200" y="609601"/>
            <a:ext cx="10972799" cy="6096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nghỉ phép)</a:t>
            </a:r>
            <a:br>
              <a:rPr lang="en-US" sz="1600">
                <a:latin typeface="Times New Roman" pitchFamily="18" charset="0"/>
                <a:cs typeface="Times New Roman" pitchFamily="18" charset="0"/>
              </a:rPr>
            </a:br>
            <a:endParaRPr lang="en-US" sz="1600"/>
          </a:p>
        </p:txBody>
      </p:sp>
    </p:spTree>
    <p:extLst>
      <p:ext uri="{BB962C8B-B14F-4D97-AF65-F5344CB8AC3E}">
        <p14:creationId xmlns:p14="http://schemas.microsoft.com/office/powerpoint/2010/main" val="147642196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143000"/>
            <a:ext cx="10972799" cy="4325112"/>
          </a:xfrm>
        </p:spPr>
        <p:txBody>
          <a:bodyPr/>
          <a:lstStyle/>
          <a:p>
            <a:pPr marL="279401" indent="0">
              <a:buNone/>
            </a:pPr>
            <a:r>
              <a:rPr lang="en-US" sz="1800" b="1" smtClean="0">
                <a:latin typeface="Times New Roman" pitchFamily="18" charset="0"/>
                <a:cs typeface="Times New Roman" pitchFamily="18" charset="0"/>
              </a:rPr>
              <a:t>3.2.3 </a:t>
            </a:r>
            <a:r>
              <a:rPr lang="en-US" sz="1800" b="1">
                <a:latin typeface="Times New Roman" pitchFamily="18" charset="0"/>
                <a:cs typeface="Times New Roman" pitchFamily="18" charset="0"/>
              </a:rPr>
              <a:t>– Bổ sung </a:t>
            </a:r>
            <a:r>
              <a:rPr lang="en-US" sz="1800" b="1" smtClean="0">
                <a:latin typeface="Times New Roman" pitchFamily="18" charset="0"/>
                <a:cs typeface="Times New Roman" pitchFamily="18" charset="0"/>
              </a:rPr>
              <a:t>công: </a:t>
            </a:r>
            <a:r>
              <a:rPr lang="en-US" sz="1800" smtClean="0">
                <a:latin typeface="Times New Roman" pitchFamily="18" charset="0"/>
                <a:cs typeface="Times New Roman" pitchFamily="18" charset="0"/>
              </a:rPr>
              <a:t>Trường hợp nhân viên quên chấm công lúc đến hoặc lúc về hoặc đi làm bên ngoài công ty… mới thực hiện bổ sung công</a:t>
            </a:r>
            <a:endParaRPr lang="en-US" sz="1800" b="1">
              <a:latin typeface="Times New Roman" pitchFamily="18" charset="0"/>
              <a:cs typeface="Times New Roman" pitchFamily="18" charset="0"/>
            </a:endParaRPr>
          </a:p>
          <a:p>
            <a:pPr marL="279401" indent="0">
              <a:buNone/>
            </a:pPr>
            <a:r>
              <a:rPr lang="en-US" sz="1800" i="1" u="sng"/>
              <a:t>Bước 1</a:t>
            </a:r>
            <a:r>
              <a:rPr lang="en-US" sz="1800"/>
              <a:t>: Tại tab &lt;Công trên máy&gt; kích chọn &lt;Bổ sung công&gt; sau đó kích vào icon + để thực hiện bổ sung công</a:t>
            </a:r>
            <a:r>
              <a:rPr lang="en-US" sz="1800" smtClean="0"/>
              <a:t>:</a:t>
            </a:r>
          </a:p>
          <a:p>
            <a:pPr marL="279401" indent="0">
              <a:buNone/>
            </a:pPr>
            <a:endParaRPr lang="en-US" sz="1800" smtClean="0"/>
          </a:p>
          <a:p>
            <a:pPr marL="279401" indent="0">
              <a:buNone/>
            </a:pPr>
            <a:endParaRPr lang="en-US" sz="1800"/>
          </a:p>
          <a:p>
            <a:pPr marL="279401" indent="0">
              <a:buNone/>
            </a:pPr>
            <a:endParaRPr lang="en-US"/>
          </a:p>
        </p:txBody>
      </p:sp>
      <p:sp>
        <p:nvSpPr>
          <p:cNvPr id="3" name="Title 2"/>
          <p:cNvSpPr>
            <a:spLocks noGrp="1"/>
          </p:cNvSpPr>
          <p:nvPr>
            <p:ph type="title"/>
          </p:nvPr>
        </p:nvSpPr>
        <p:spPr>
          <a:xfrm>
            <a:off x="304800" y="609601"/>
            <a:ext cx="10972799" cy="6858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a:t>
            </a:r>
            <a:r>
              <a:rPr lang="en-US" sz="1600" smtClean="0">
                <a:latin typeface="Times New Roman" pitchFamily="18" charset="0"/>
                <a:cs typeface="Times New Roman" pitchFamily="18" charset="0"/>
              </a:rPr>
              <a:t>công)</a:t>
            </a:r>
            <a:r>
              <a:rPr lang="en-US" sz="3600">
                <a:latin typeface="Times New Roman" pitchFamily="18" charset="0"/>
                <a:cs typeface="Times New Roman" pitchFamily="18" charset="0"/>
              </a:rPr>
              <a:t/>
            </a:r>
            <a:br>
              <a:rPr lang="en-US" sz="3600">
                <a:latin typeface="Times New Roman" pitchFamily="18" charset="0"/>
                <a:cs typeface="Times New Roman" pitchFamily="18" charset="0"/>
              </a:rPr>
            </a:br>
            <a:endParaRPr lang="en-US" sz="360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10668000" cy="24209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57194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457200" y="1524000"/>
            <a:ext cx="11273245" cy="5105400"/>
          </a:xfrm>
          <a:prstGeom prst="rect">
            <a:avLst/>
          </a:prstGeom>
          <a:noFill/>
          <a:ln>
            <a:noFill/>
          </a:ln>
        </p:spPr>
        <p:txBody>
          <a:bodyPr wrap="square" lIns="91425" tIns="45700" rIns="91425" bIns="45700" anchor="t" anchorCtr="0">
            <a:noAutofit/>
          </a:bodyPr>
          <a:lstStyle/>
          <a:p>
            <a:pPr lvl="0" indent="-264160">
              <a:buSzPct val="25000"/>
              <a:buFont typeface="Wingdings"/>
              <a:buChar char="à"/>
            </a:pPr>
            <a:endParaRPr lang="en-US" sz="1800" smtClean="0">
              <a:sym typeface="Wingdings" pitchFamily="2" charset="2"/>
            </a:endParaRPr>
          </a:p>
          <a:p>
            <a:pPr lvl="0" indent="-264160">
              <a:buSzPct val="25000"/>
              <a:buNone/>
            </a:pPr>
            <a:r>
              <a:rPr lang="en-US" sz="1800" smtClean="0">
                <a:sym typeface="Wingdings" pitchFamily="2" charset="2"/>
              </a:rPr>
              <a:t> </a:t>
            </a:r>
          </a:p>
          <a:p>
            <a:pPr lvl="0" indent="-264160">
              <a:buSzPct val="25000"/>
              <a:buNone/>
            </a:pPr>
            <a:endParaRPr lang="en-US" sz="1800" smtClean="0"/>
          </a:p>
          <a:p>
            <a:pPr marL="365760" marR="0" lvl="0" indent="-264160" algn="l" rtl="0">
              <a:spcBef>
                <a:spcPts val="300"/>
              </a:spcBef>
              <a:spcAft>
                <a:spcPts val="0"/>
              </a:spcAft>
              <a:buClr>
                <a:schemeClr val="accent3"/>
              </a:buClr>
              <a:buSzPct val="25000"/>
              <a:buNone/>
            </a:pPr>
            <a:endParaRPr lang="en-US" sz="1800" smtClean="0">
              <a:sym typeface="Wingdings" pitchFamily="2" charset="2"/>
            </a:endParaRPr>
          </a:p>
          <a:p>
            <a:pPr marL="365760" marR="0" lvl="0" indent="-264160" algn="l" rtl="0">
              <a:spcBef>
                <a:spcPts val="300"/>
              </a:spcBef>
              <a:spcAft>
                <a:spcPts val="0"/>
              </a:spcAft>
              <a:buClr>
                <a:schemeClr val="accent3"/>
              </a:buClr>
              <a:buSzPct val="25000"/>
              <a:buNone/>
            </a:pPr>
            <a:endParaRPr lang="en-US" sz="1800" i="0" u="none" strike="noStrike" cap="none" smtClean="0">
              <a:solidFill>
                <a:schemeClr val="dk2"/>
              </a:solidFill>
              <a:latin typeface="Calibri"/>
              <a:ea typeface="Calibri"/>
              <a:cs typeface="Calibri"/>
              <a:sym typeface="Wingdings" pitchFamily="2" charset="2"/>
            </a:endParaRPr>
          </a:p>
          <a:p>
            <a:pPr marL="365760" marR="0" lvl="0" indent="-264160" algn="l" rtl="0">
              <a:spcBef>
                <a:spcPts val="300"/>
              </a:spcBef>
              <a:spcAft>
                <a:spcPts val="0"/>
              </a:spcAft>
              <a:buClr>
                <a:schemeClr val="accent3"/>
              </a:buClr>
              <a:buSzPct val="25000"/>
              <a:buNone/>
            </a:pPr>
            <a:endParaRPr lang="en-US" sz="1800" i="0" u="none" strike="noStrike" cap="none" smtClean="0">
              <a:solidFill>
                <a:schemeClr val="dk2"/>
              </a:solidFill>
              <a:latin typeface="Calibri"/>
              <a:ea typeface="Calibri"/>
              <a:cs typeface="Calibri"/>
              <a:sym typeface="Wingdings" pitchFamily="2" charset="2"/>
            </a:endParaRPr>
          </a:p>
          <a:p>
            <a:pPr marL="365760" marR="0" lvl="0" indent="-264160" algn="l" rtl="0">
              <a:spcBef>
                <a:spcPts val="300"/>
              </a:spcBef>
              <a:spcAft>
                <a:spcPts val="0"/>
              </a:spcAft>
              <a:buClr>
                <a:schemeClr val="accent3"/>
              </a:buClr>
              <a:buSzPct val="25000"/>
              <a:buFont typeface="Georgia"/>
              <a:buNone/>
            </a:pPr>
            <a:endParaRPr lang="en-US" sz="1800" b="0" i="0" u="none" strike="noStrike" cap="none">
              <a:solidFill>
                <a:schemeClr val="dk2"/>
              </a:solidFill>
              <a:latin typeface="Calibri"/>
              <a:ea typeface="Calibri"/>
              <a:cs typeface="Calibri"/>
              <a:sym typeface="Calibri"/>
            </a:endParaRPr>
          </a:p>
          <a:p>
            <a:pPr marL="365760" marR="0" lvl="0" indent="-264160" algn="l" rtl="0">
              <a:spcBef>
                <a:spcPts val="300"/>
              </a:spcBef>
              <a:spcAft>
                <a:spcPts val="0"/>
              </a:spcAft>
              <a:buClr>
                <a:schemeClr val="accent3"/>
              </a:buClr>
              <a:buSzPct val="25000"/>
              <a:buFont typeface="Georgia"/>
              <a:buNone/>
            </a:pPr>
            <a:endParaRPr sz="1800" b="0" i="0" u="none" strike="noStrike" cap="none">
              <a:solidFill>
                <a:schemeClr val="dk2"/>
              </a:solidFill>
              <a:latin typeface="Calibri"/>
              <a:ea typeface="Calibri"/>
              <a:cs typeface="Calibri"/>
              <a:sym typeface="Calibri"/>
            </a:endParaRPr>
          </a:p>
          <a:p>
            <a:pPr marL="365760" marR="0" lvl="0" indent="-264160" algn="l" rtl="0">
              <a:spcBef>
                <a:spcPts val="300"/>
              </a:spcBef>
              <a:buClr>
                <a:schemeClr val="accent3"/>
              </a:buClr>
              <a:buSzPct val="25000"/>
              <a:buFont typeface="Georgia"/>
              <a:buNone/>
            </a:pPr>
            <a:endParaRPr sz="1800" b="0" i="0" u="none" strike="noStrike" cap="none">
              <a:solidFill>
                <a:schemeClr val="dk2"/>
              </a:solidFill>
              <a:latin typeface="Calibri"/>
              <a:ea typeface="Calibri"/>
              <a:cs typeface="Calibri"/>
              <a:sym typeface="Calibri"/>
            </a:endParaRPr>
          </a:p>
        </p:txBody>
      </p:sp>
      <p:sp>
        <p:nvSpPr>
          <p:cNvPr id="125" name="Shape 125"/>
          <p:cNvSpPr txBox="1">
            <a:spLocks noGrp="1"/>
          </p:cNvSpPr>
          <p:nvPr>
            <p:ph type="title"/>
          </p:nvPr>
        </p:nvSpPr>
        <p:spPr>
          <a:xfrm>
            <a:off x="685800" y="685800"/>
            <a:ext cx="10972799" cy="762000"/>
          </a:xfrm>
          <a:prstGeom prst="rect">
            <a:avLst/>
          </a:prstGeom>
          <a:noFill/>
          <a:ln>
            <a:noFill/>
          </a:ln>
        </p:spPr>
        <p:txBody>
          <a:bodyPr wrap="square" lIns="91425" tIns="45700" rIns="91425" bIns="45700" anchor="ctr" anchorCtr="0">
            <a:noAutofit/>
          </a:bodyPr>
          <a:lstStyle/>
          <a:p>
            <a:pPr lvl="0">
              <a:buSzPct val="25000"/>
            </a:pPr>
            <a:r>
              <a:rPr lang="en-US" sz="3600"/>
              <a:t>1 – </a:t>
            </a:r>
            <a:r>
              <a:rPr lang="en-US" sz="3600">
                <a:latin typeface="Times New Roman" pitchFamily="18" charset="0"/>
                <a:cs typeface="Times New Roman" pitchFamily="18" charset="0"/>
              </a:rPr>
              <a:t>Đơn vị phòng ban </a:t>
            </a:r>
            <a:r>
              <a:rPr lang="en-US" sz="1600">
                <a:latin typeface="Times New Roman" pitchFamily="18" charset="0"/>
                <a:cs typeface="Times New Roman" pitchFamily="18" charset="0"/>
              </a:rPr>
              <a:t>(Thêm mới phòng ban)</a:t>
            </a:r>
            <a:endParaRPr lang="en-US" sz="1600" b="0" i="0" u="none" strike="noStrike" cap="none">
              <a:solidFill>
                <a:schemeClr val="dk2"/>
              </a:solidFill>
              <a:sym typeface="Calibri"/>
            </a:endParaRPr>
          </a:p>
        </p:txBody>
      </p:sp>
      <p:sp>
        <p:nvSpPr>
          <p:cNvPr id="7" name="Shape 124"/>
          <p:cNvSpPr txBox="1">
            <a:spLocks/>
          </p:cNvSpPr>
          <p:nvPr/>
        </p:nvSpPr>
        <p:spPr>
          <a:xfrm>
            <a:off x="304800" y="1295400"/>
            <a:ext cx="11582400" cy="53340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365760" marR="0" lvl="0" indent="-86359" algn="l" rtl="0">
              <a:lnSpc>
                <a:spcPct val="100000"/>
              </a:lnSpc>
              <a:spcBef>
                <a:spcPts val="300"/>
              </a:spcBef>
              <a:spcAft>
                <a:spcPts val="0"/>
              </a:spcAft>
              <a:buClr>
                <a:schemeClr val="accent3"/>
              </a:buClr>
              <a:buSzPct val="100000"/>
              <a:buFont typeface="Georgia"/>
              <a:buChar char="•"/>
              <a:defRPr sz="2800" b="0" i="0" u="none" strike="noStrike" cap="none">
                <a:solidFill>
                  <a:schemeClr val="dk2"/>
                </a:solidFill>
                <a:latin typeface="Calibri"/>
                <a:ea typeface="Calibri"/>
                <a:cs typeface="Calibri"/>
                <a:sym typeface="Calibri"/>
              </a:defRPr>
            </a:lvl1pPr>
            <a:lvl2pPr marL="658368" marR="0" lvl="1" indent="-86868" algn="l" rtl="0">
              <a:lnSpc>
                <a:spcPct val="100000"/>
              </a:lnSpc>
              <a:spcBef>
                <a:spcPts val="300"/>
              </a:spcBef>
              <a:spcAft>
                <a:spcPts val="0"/>
              </a:spcAft>
              <a:buClr>
                <a:schemeClr val="accent2"/>
              </a:buClr>
              <a:buSzPct val="100000"/>
              <a:buFont typeface="Georgia"/>
              <a:buChar char="▫"/>
              <a:defRPr sz="2600" b="0" i="0" u="none" strike="noStrike" cap="none">
                <a:solidFill>
                  <a:schemeClr val="dk2"/>
                </a:solidFill>
                <a:latin typeface="Calibri"/>
                <a:ea typeface="Calibri"/>
                <a:cs typeface="Calibri"/>
                <a:sym typeface="Calibri"/>
              </a:defRPr>
            </a:lvl2pPr>
            <a:lvl3pPr marL="923544" marR="0" lvl="2" indent="-72644" algn="l" rtl="0">
              <a:lnSpc>
                <a:spcPct val="100000"/>
              </a:lnSpc>
              <a:spcBef>
                <a:spcPts val="300"/>
              </a:spcBef>
              <a:spcAft>
                <a:spcPts val="0"/>
              </a:spcAft>
              <a:buClr>
                <a:schemeClr val="accent1"/>
              </a:buClr>
              <a:buSzPct val="100000"/>
              <a:buFont typeface="Noto Sans Symbols"/>
              <a:buChar char="⚫"/>
              <a:defRPr sz="2400" b="0" i="0" u="none" strike="noStrike" cap="none">
                <a:solidFill>
                  <a:schemeClr val="dk2"/>
                </a:solidFill>
                <a:latin typeface="Calibri"/>
                <a:ea typeface="Calibri"/>
                <a:cs typeface="Calibri"/>
                <a:sym typeface="Calibri"/>
              </a:defRPr>
            </a:lvl3pPr>
            <a:lvl4pPr marL="1179576" marR="0" lvl="3" indent="-61975" algn="l" rtl="0">
              <a:lnSpc>
                <a:spcPct val="100000"/>
              </a:lnSpc>
              <a:spcBef>
                <a:spcPts val="300"/>
              </a:spcBef>
              <a:spcAft>
                <a:spcPts val="0"/>
              </a:spcAft>
              <a:buClr>
                <a:schemeClr val="accent1"/>
              </a:buClr>
              <a:buSzPct val="100000"/>
              <a:buFont typeface="Noto Sans Symbols"/>
              <a:buChar char="⚫"/>
              <a:defRPr sz="2200" b="0" i="0" u="none" strike="noStrike" cap="none">
                <a:solidFill>
                  <a:schemeClr val="dk2"/>
                </a:solidFill>
                <a:latin typeface="Calibri"/>
                <a:ea typeface="Calibri"/>
                <a:cs typeface="Calibri"/>
                <a:sym typeface="Calibri"/>
              </a:defRPr>
            </a:lvl4pPr>
            <a:lvl5pPr marL="1389888" marR="0" lvl="4" indent="-56388" algn="l" rtl="0">
              <a:lnSpc>
                <a:spcPct val="100000"/>
              </a:lnSpc>
              <a:spcBef>
                <a:spcPts val="300"/>
              </a:spcBef>
              <a:spcAft>
                <a:spcPts val="0"/>
              </a:spcAft>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5pPr>
            <a:lvl6pPr marL="1609344" marR="0" lvl="5" indent="-72644" algn="l" rtl="0">
              <a:lnSpc>
                <a:spcPct val="100000"/>
              </a:lnSpc>
              <a:spcBef>
                <a:spcPts val="300"/>
              </a:spcBef>
              <a:spcAft>
                <a:spcPts val="0"/>
              </a:spcAft>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lnSpc>
                <a:spcPct val="100000"/>
              </a:lnSpc>
              <a:spcBef>
                <a:spcPts val="300"/>
              </a:spcBef>
              <a:spcAft>
                <a:spcPts val="0"/>
              </a:spcAft>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lnSpc>
                <a:spcPct val="100000"/>
              </a:lnSpc>
              <a:spcBef>
                <a:spcPts val="300"/>
              </a:spcBef>
              <a:spcAft>
                <a:spcPts val="0"/>
              </a:spcAft>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lnSpc>
                <a:spcPct val="100000"/>
              </a:lnSpc>
              <a:spcBef>
                <a:spcPts val="300"/>
              </a:spcBef>
              <a:spcAft>
                <a:spcPts val="0"/>
              </a:spcAft>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pPr marL="101600" indent="0" algn="just">
              <a:spcBef>
                <a:spcPts val="0"/>
              </a:spcBef>
              <a:buFont typeface="Georgia"/>
              <a:buNone/>
            </a:pPr>
            <a:endParaRPr lang="en-US" sz="2000" i="1" u="sng" smtClean="0"/>
          </a:p>
          <a:p>
            <a:pPr marL="101600" indent="0" algn="just">
              <a:spcBef>
                <a:spcPts val="0"/>
              </a:spcBef>
              <a:buFont typeface="Georgia"/>
              <a:buNone/>
            </a:pPr>
            <a:r>
              <a:rPr lang="vi-VN" sz="1800" i="1" u="sng" smtClean="0"/>
              <a:t>Bước </a:t>
            </a:r>
            <a:r>
              <a:rPr lang="en-US" sz="1800" i="1" u="sng" smtClean="0"/>
              <a:t>3</a:t>
            </a:r>
            <a:r>
              <a:rPr lang="vi-VN" sz="1800" smtClean="0"/>
              <a:t>: </a:t>
            </a:r>
            <a:r>
              <a:rPr lang="en-US" sz="1800" smtClean="0"/>
              <a:t>Sau khi phòng ban được thêm mới thành công sẽ hiển thị trên danh sách phòng ban như hình sau:</a:t>
            </a:r>
            <a:endParaRPr lang="vi-VN" sz="1800" smtClean="0">
              <a:sym typeface="Wingdings" pitchFamily="2" charset="2"/>
            </a:endParaRPr>
          </a:p>
          <a:p>
            <a:pPr marL="101600" indent="0" algn="just">
              <a:spcBef>
                <a:spcPts val="0"/>
              </a:spcBef>
              <a:buFont typeface="Georgia"/>
              <a:buNone/>
            </a:pPr>
            <a:endParaRPr lang="vi-VN" sz="2000" smtClean="0"/>
          </a:p>
          <a:p>
            <a:pPr marL="101600" indent="0" algn="just">
              <a:spcBef>
                <a:spcPts val="0"/>
              </a:spcBef>
              <a:buFont typeface="Georgia"/>
              <a:buNone/>
            </a:pPr>
            <a:endParaRPr lang="vi-VN" sz="2000" smtClean="0"/>
          </a:p>
          <a:p>
            <a:pPr marL="101600" indent="0" algn="just">
              <a:buNone/>
            </a:pPr>
            <a:r>
              <a:rPr lang="en-US" sz="1800" smtClean="0"/>
              <a: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33600"/>
            <a:ext cx="10972800" cy="3505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19200"/>
            <a:ext cx="10972799" cy="4325112"/>
          </a:xfrm>
        </p:spPr>
        <p:txBody>
          <a:bodyPr/>
          <a:lstStyle/>
          <a:p>
            <a:pPr marL="279401" indent="0">
              <a:buNone/>
            </a:pPr>
            <a:r>
              <a:rPr lang="en-US" sz="1800" i="1" u="sng" smtClean="0"/>
              <a:t>Bước 2</a:t>
            </a:r>
            <a:r>
              <a:rPr lang="en-US" sz="1800" smtClean="0"/>
              <a:t>: Thực hiện nhập thông tin bổ sung công như sau:</a:t>
            </a:r>
            <a:endParaRPr lang="en-US" sz="1800"/>
          </a:p>
          <a:p>
            <a:pPr marL="279401" indent="0">
              <a:buNone/>
            </a:pPr>
            <a:endParaRPr lang="en-US" sz="1800"/>
          </a:p>
        </p:txBody>
      </p:sp>
      <p:sp>
        <p:nvSpPr>
          <p:cNvPr id="3" name="Title 2"/>
          <p:cNvSpPr>
            <a:spLocks noGrp="1"/>
          </p:cNvSpPr>
          <p:nvPr>
            <p:ph type="title"/>
          </p:nvPr>
        </p:nvSpPr>
        <p:spPr>
          <a:xfrm>
            <a:off x="533400" y="609601"/>
            <a:ext cx="10972799" cy="6096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a:t>
            </a:r>
            <a:r>
              <a:rPr lang="en-US" sz="1600" smtClean="0">
                <a:latin typeface="Times New Roman" pitchFamily="18" charset="0"/>
                <a:cs typeface="Times New Roman" pitchFamily="18" charset="0"/>
              </a:rPr>
              <a:t>công)</a:t>
            </a:r>
            <a:r>
              <a:rPr lang="en-US" sz="1600">
                <a:latin typeface="Times New Roman" pitchFamily="18" charset="0"/>
                <a:cs typeface="Times New Roman" pitchFamily="18" charset="0"/>
              </a:rPr>
              <a:t/>
            </a:r>
            <a:br>
              <a:rPr lang="en-US" sz="1600">
                <a:latin typeface="Times New Roman" pitchFamily="18" charset="0"/>
                <a:cs typeface="Times New Roman" pitchFamily="18" charset="0"/>
              </a:rPr>
            </a:br>
            <a:endParaRPr lang="en-US" sz="160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10972800" cy="4440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15694"/>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371600"/>
            <a:ext cx="10972799" cy="5029200"/>
          </a:xfrm>
        </p:spPr>
        <p:txBody>
          <a:bodyPr/>
          <a:lstStyle/>
          <a:p>
            <a:pPr marL="279401" indent="0">
              <a:buNone/>
            </a:pPr>
            <a:r>
              <a:rPr lang="en-US" sz="1800" i="1" u="sng"/>
              <a:t>Bước 3</a:t>
            </a:r>
            <a:r>
              <a:rPr lang="en-US" sz="1800"/>
              <a:t>: Sau khi nhập thông tin bổ sung công kích nút &lt;Tạo công&gt; sau đó kích nút &lt;Gửi duyệt&gt; hệ thống hiển thị công bổ sung </a:t>
            </a:r>
            <a:r>
              <a:rPr lang="en-US" sz="1800" smtClean="0"/>
              <a:t>tại </a:t>
            </a:r>
            <a:r>
              <a:rPr lang="en-US" sz="1800"/>
              <a:t>tab &lt;Danh sách đề nghị&gt; như sau</a:t>
            </a:r>
            <a:r>
              <a:rPr lang="en-US" sz="1800"/>
              <a:t>:																																																																																																																																																																- </a:t>
            </a:r>
            <a:r>
              <a:rPr lang="en-US" sz="1800" i="1"/>
              <a:t>Trạng </a:t>
            </a:r>
            <a:r>
              <a:rPr lang="en-US" sz="1800" i="1" smtClean="0"/>
              <a:t>– Trạng thái </a:t>
            </a:r>
            <a:r>
              <a:rPr lang="en-US" sz="1800" i="1"/>
              <a:t>công bổ sung sau khi tạo sẽ là: Chờ QL duyệt hoặc Chờ giám đốc bộ phận duyệt	</a:t>
            </a:r>
            <a:r>
              <a:rPr lang="en-US" sz="1800" smtClean="0"/>
              <a:t>		</a:t>
            </a:r>
            <a:endParaRPr lang="en-US" sz="1800" smtClean="0"/>
          </a:p>
          <a:p>
            <a:pPr marL="279401" indent="0">
              <a:buNone/>
            </a:pPr>
            <a:endParaRPr lang="en-US" sz="1800"/>
          </a:p>
        </p:txBody>
      </p:sp>
      <p:sp>
        <p:nvSpPr>
          <p:cNvPr id="3" name="Title 2"/>
          <p:cNvSpPr>
            <a:spLocks noGrp="1"/>
          </p:cNvSpPr>
          <p:nvPr>
            <p:ph type="title"/>
          </p:nvPr>
        </p:nvSpPr>
        <p:spPr>
          <a:xfrm>
            <a:off x="457200" y="533401"/>
            <a:ext cx="10972799" cy="685800"/>
          </a:xfrm>
        </p:spPr>
        <p:txBody>
          <a:bodyPr/>
          <a:lstStyle/>
          <a:p>
            <a:r>
              <a:rPr lang="en-US" sz="3600">
                <a:latin typeface="Times New Roman" pitchFamily="18" charset="0"/>
                <a:cs typeface="Times New Roman" pitchFamily="18" charset="0"/>
              </a:rPr>
              <a:t>3 – Chấm công</a:t>
            </a:r>
            <a:r>
              <a:rPr lang="en-US" sz="7200">
                <a:latin typeface="Times New Roman" pitchFamily="18" charset="0"/>
                <a:cs typeface="Times New Roman" pitchFamily="18" charset="0"/>
              </a:rPr>
              <a:t> </a:t>
            </a:r>
            <a:r>
              <a:rPr lang="en-US" sz="1600">
                <a:latin typeface="Times New Roman" pitchFamily="18" charset="0"/>
                <a:cs typeface="Times New Roman" pitchFamily="18" charset="0"/>
              </a:rPr>
              <a:t>(Bổ sung công)</a:t>
            </a:r>
            <a:br>
              <a:rPr lang="en-US" sz="1600">
                <a:latin typeface="Times New Roman" pitchFamily="18" charset="0"/>
                <a:cs typeface="Times New Roman" pitchFamily="18" charset="0"/>
              </a:rPr>
            </a:br>
            <a:endParaRPr lang="en-US" sz="160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1"/>
            <a:ext cx="10820400" cy="3581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9898505"/>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04800" y="1524000"/>
            <a:ext cx="10972799" cy="4325112"/>
          </a:xfrm>
        </p:spPr>
        <p:txBody>
          <a:bodyPr/>
          <a:lstStyle/>
          <a:p>
            <a:pPr marL="279401" indent="0">
              <a:buNone/>
            </a:pPr>
            <a:r>
              <a:rPr lang="en-US" sz="1800" b="1"/>
              <a:t>Nguyên tắc bổ sung công </a:t>
            </a:r>
            <a:r>
              <a:rPr lang="en-US" sz="1800" b="1" smtClean="0"/>
              <a:t>như </a:t>
            </a:r>
            <a:r>
              <a:rPr lang="en-US" sz="1800" b="1"/>
              <a:t>sau</a:t>
            </a:r>
            <a:r>
              <a:rPr lang="en-US" sz="1800" b="1" smtClean="0"/>
              <a:t>:</a:t>
            </a:r>
          </a:p>
          <a:p>
            <a:pPr>
              <a:buFontTx/>
              <a:buChar char="-"/>
            </a:pPr>
            <a:r>
              <a:rPr lang="en-US" sz="1800" smtClean="0"/>
              <a:t> Nhân </a:t>
            </a:r>
            <a:r>
              <a:rPr lang="en-US" sz="1800"/>
              <a:t>viên chỉ được tạo bổ sung công </a:t>
            </a:r>
            <a:r>
              <a:rPr lang="en-US" sz="1800" smtClean="0"/>
              <a:t>với các ngày có công &lt;1.</a:t>
            </a:r>
          </a:p>
          <a:p>
            <a:pPr>
              <a:buFontTx/>
              <a:buChar char="-"/>
            </a:pPr>
            <a:r>
              <a:rPr lang="en-US" sz="1800" smtClean="0"/>
              <a:t> Dealine </a:t>
            </a:r>
            <a:r>
              <a:rPr lang="en-US" sz="1800"/>
              <a:t>bổ sung công nghỉ phép từ thứ 6 tuần trước đến thứ 5 tuần này</a:t>
            </a:r>
            <a:r>
              <a:rPr lang="en-US" sz="1800" smtClean="0"/>
              <a:t>.</a:t>
            </a:r>
          </a:p>
          <a:p>
            <a:pPr>
              <a:buFontTx/>
              <a:buChar char="-"/>
            </a:pPr>
            <a:r>
              <a:rPr lang="en-US" sz="1800"/>
              <a:t> </a:t>
            </a:r>
            <a:r>
              <a:rPr lang="en-US" sz="1800" smtClean="0"/>
              <a:t>Nếu công bổ sung được duyệt: </a:t>
            </a:r>
            <a:endParaRPr lang="en-US" sz="1800"/>
          </a:p>
          <a:p>
            <a:pPr marL="279401" indent="0">
              <a:buNone/>
            </a:pPr>
            <a:r>
              <a:rPr lang="en-US" sz="1800"/>
              <a:t> </a:t>
            </a:r>
            <a:r>
              <a:rPr lang="en-US" sz="1800" smtClean="0"/>
              <a:t>     + Số </a:t>
            </a:r>
            <a:r>
              <a:rPr lang="en-US" sz="1800"/>
              <a:t>công bổ sung sẽ được cộng vào tổng công, nếu thời gian đi muộn về sớm nằm trong thời gian bổ sung sẽ được clear.</a:t>
            </a:r>
          </a:p>
          <a:p>
            <a:pPr marL="279401" indent="0">
              <a:buNone/>
            </a:pPr>
            <a:r>
              <a:rPr lang="en-US" sz="1800"/>
              <a:t> </a:t>
            </a:r>
            <a:r>
              <a:rPr lang="en-US" sz="1800" smtClean="0"/>
              <a:t>     + Nếu </a:t>
            </a:r>
            <a:r>
              <a:rPr lang="en-US" sz="1800"/>
              <a:t>thời gian đi muộn về sớm không nằm trong thời gian bổ sung sẽ không clear mà chỉ cộng tổng công.</a:t>
            </a:r>
          </a:p>
          <a:p>
            <a:pPr marL="279401" indent="0">
              <a:buNone/>
            </a:pPr>
            <a:r>
              <a:rPr lang="en-US" sz="1800" smtClean="0"/>
              <a:t>      + Nếu </a:t>
            </a:r>
            <a:r>
              <a:rPr lang="en-US" sz="1800"/>
              <a:t>giờ bổ sung đến nhỏ hơn giờ đến hoặc giờ bổ sung về lớn hơn giờ về sẽ được ghi thời gian màu đỏ vào tổng hợp công. </a:t>
            </a:r>
          </a:p>
          <a:p>
            <a:pPr>
              <a:buFontTx/>
              <a:buChar char="-"/>
            </a:pPr>
            <a:endParaRPr lang="en-US" sz="1800" smtClean="0"/>
          </a:p>
          <a:p>
            <a:pPr>
              <a:buFontTx/>
              <a:buChar char="-"/>
            </a:pPr>
            <a:endParaRPr lang="en-US" sz="1800"/>
          </a:p>
          <a:p>
            <a:pPr marL="279401" indent="0">
              <a:buNone/>
            </a:pPr>
            <a:endParaRPr lang="en-US" sz="1800" b="1"/>
          </a:p>
          <a:p>
            <a:pPr marL="279401" indent="0">
              <a:buNone/>
            </a:pPr>
            <a:endParaRPr lang="en-US"/>
          </a:p>
        </p:txBody>
      </p:sp>
      <p:sp>
        <p:nvSpPr>
          <p:cNvPr id="3" name="Title 2"/>
          <p:cNvSpPr>
            <a:spLocks noGrp="1"/>
          </p:cNvSpPr>
          <p:nvPr>
            <p:ph type="title"/>
          </p:nvPr>
        </p:nvSpPr>
        <p:spPr>
          <a:xfrm>
            <a:off x="457200" y="609600"/>
            <a:ext cx="10972799" cy="8382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spTree>
    <p:extLst>
      <p:ext uri="{BB962C8B-B14F-4D97-AF65-F5344CB8AC3E}">
        <p14:creationId xmlns:p14="http://schemas.microsoft.com/office/powerpoint/2010/main" val="3093574755"/>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371600"/>
            <a:ext cx="10972799" cy="4325112"/>
          </a:xfrm>
        </p:spPr>
        <p:txBody>
          <a:bodyPr/>
          <a:lstStyle/>
          <a:p>
            <a:pPr marL="279401" indent="0">
              <a:buNone/>
            </a:pPr>
            <a:r>
              <a:rPr lang="en-US" sz="1800" b="1" smtClean="0">
                <a:latin typeface="Times New Roman" pitchFamily="18" charset="0"/>
                <a:cs typeface="Times New Roman" pitchFamily="18" charset="0"/>
              </a:rPr>
              <a:t>3.2.4 </a:t>
            </a:r>
            <a:r>
              <a:rPr lang="en-US" sz="1800" b="1">
                <a:latin typeface="Times New Roman" pitchFamily="18" charset="0"/>
                <a:cs typeface="Times New Roman" pitchFamily="18" charset="0"/>
              </a:rPr>
              <a:t>– Bổ sung </a:t>
            </a:r>
            <a:r>
              <a:rPr lang="en-US" sz="1800" b="1" smtClean="0">
                <a:latin typeface="Times New Roman" pitchFamily="18" charset="0"/>
                <a:cs typeface="Times New Roman" pitchFamily="18" charset="0"/>
              </a:rPr>
              <a:t>công không lương: </a:t>
            </a:r>
          </a:p>
          <a:p>
            <a:pPr marL="279401" indent="0">
              <a:buNone/>
            </a:pPr>
            <a:r>
              <a:rPr lang="en-US" sz="1800" i="1" u="sng" smtClean="0"/>
              <a:t>Bước </a:t>
            </a:r>
            <a:r>
              <a:rPr lang="en-US" sz="1800" i="1" u="sng"/>
              <a:t>1</a:t>
            </a:r>
            <a:r>
              <a:rPr lang="en-US" sz="1800"/>
              <a:t>: Tại tab &lt;Công trên máy&gt; kích chọn &lt;Bổ sung công&gt; sau đó kích vào icon + để thực hiện bổ sung công:</a:t>
            </a:r>
          </a:p>
          <a:p>
            <a:pPr marL="279401" indent="0">
              <a:buNone/>
            </a:pPr>
            <a:endParaRPr lang="en-US"/>
          </a:p>
        </p:txBody>
      </p:sp>
      <p:sp>
        <p:nvSpPr>
          <p:cNvPr id="3" name="Title 2"/>
          <p:cNvSpPr>
            <a:spLocks noGrp="1"/>
          </p:cNvSpPr>
          <p:nvPr>
            <p:ph type="title"/>
          </p:nvPr>
        </p:nvSpPr>
        <p:spPr>
          <a:xfrm>
            <a:off x="457200" y="533400"/>
            <a:ext cx="10972799" cy="838200"/>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công </a:t>
            </a:r>
            <a:r>
              <a:rPr lang="en-US" sz="1800">
                <a:latin typeface="Times New Roman" pitchFamily="18" charset="0"/>
                <a:cs typeface="Times New Roman" pitchFamily="18" charset="0"/>
              </a:rPr>
              <a:t>(Bổ sung </a:t>
            </a:r>
            <a:r>
              <a:rPr lang="en-US" sz="1800" smtClean="0">
                <a:latin typeface="Times New Roman" pitchFamily="18" charset="0"/>
                <a:cs typeface="Times New Roman" pitchFamily="18" charset="0"/>
              </a:rPr>
              <a:t>công không lương)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10668000" cy="24209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064444"/>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371600"/>
            <a:ext cx="10972799" cy="4325112"/>
          </a:xfrm>
        </p:spPr>
        <p:txBody>
          <a:bodyPr/>
          <a:lstStyle/>
          <a:p>
            <a:pPr marL="279401" indent="0">
              <a:buNone/>
            </a:pPr>
            <a:r>
              <a:rPr lang="en-US" sz="1800" i="1" u="sng"/>
              <a:t>Bước 2</a:t>
            </a:r>
            <a:r>
              <a:rPr lang="en-US" sz="1800"/>
              <a:t>: Thực hiện nhập thông tin bổ sung công </a:t>
            </a:r>
            <a:r>
              <a:rPr lang="en-US" sz="1800" smtClean="0"/>
              <a:t>không lương như </a:t>
            </a:r>
            <a:r>
              <a:rPr lang="en-US" sz="1800"/>
              <a:t>sau</a:t>
            </a:r>
            <a:r>
              <a:rPr lang="en-US" sz="1800" smtClean="0"/>
              <a:t>:</a:t>
            </a:r>
          </a:p>
          <a:p>
            <a:pPr marL="279401" indent="0">
              <a:buNone/>
            </a:pPr>
            <a:endParaRPr lang="en-US" sz="1800" smtClean="0"/>
          </a:p>
          <a:p>
            <a:pPr marL="279401" indent="0">
              <a:buNone/>
            </a:pPr>
            <a:endParaRPr lang="en-US" sz="1800"/>
          </a:p>
          <a:p>
            <a:pPr marL="279401" indent="0">
              <a:buNone/>
            </a:pPr>
            <a:endParaRPr lang="en-US"/>
          </a:p>
        </p:txBody>
      </p:sp>
      <p:sp>
        <p:nvSpPr>
          <p:cNvPr id="3" name="Title 2"/>
          <p:cNvSpPr>
            <a:spLocks noGrp="1"/>
          </p:cNvSpPr>
          <p:nvPr>
            <p:ph type="title"/>
          </p:nvPr>
        </p:nvSpPr>
        <p:spPr>
          <a:xfrm>
            <a:off x="533400" y="685801"/>
            <a:ext cx="10972799" cy="7620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không lương)</a:t>
            </a:r>
            <a:br>
              <a:rPr lang="en-US" sz="1600">
                <a:latin typeface="Times New Roman" pitchFamily="18" charset="0"/>
                <a:cs typeface="Times New Roman" pitchFamily="18" charset="0"/>
              </a:rPr>
            </a:br>
            <a:endParaRPr lang="en-US" sz="160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28801"/>
            <a:ext cx="10287000" cy="472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603822"/>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95400"/>
            <a:ext cx="10972799" cy="4325112"/>
          </a:xfrm>
        </p:spPr>
        <p:txBody>
          <a:bodyPr/>
          <a:lstStyle/>
          <a:p>
            <a:pPr marL="279401" indent="0">
              <a:buNone/>
            </a:pPr>
            <a:r>
              <a:rPr lang="en-US" sz="1800" i="1" u="sng"/>
              <a:t>Bước 3</a:t>
            </a:r>
            <a:r>
              <a:rPr lang="en-US" sz="1800"/>
              <a:t>: Sau khi nhập thông tin bổ sung công kích nút &lt;Tạo công&gt; sau đó kích nút &lt;Gửi duyệt&gt; hệ thống hiển thị công bổ sung tại tab &lt;Danh sách đề nghị&gt; như sau</a:t>
            </a:r>
            <a:r>
              <a:rPr lang="en-US" sz="1800" smtClean="0"/>
              <a:t>:																																																																																																																																																										</a:t>
            </a:r>
          </a:p>
          <a:p>
            <a:pPr marL="279401" indent="0">
              <a:buNone/>
            </a:pPr>
            <a:r>
              <a:rPr lang="en-US" sz="1800" i="1"/>
              <a:t>– Trạng thái công bổ sung sau khi tạo sẽ là: Chờ QL duyệt hoặc Chờ giám đốc bộ phận duyệt	</a:t>
            </a:r>
            <a:r>
              <a:rPr lang="en-US" sz="1800"/>
              <a:t>	</a:t>
            </a:r>
            <a:endParaRPr lang="en-US" sz="1800" smtClean="0"/>
          </a:p>
          <a:p>
            <a:pPr marL="279401" indent="0">
              <a:buNone/>
            </a:pPr>
            <a:endParaRPr lang="en-US" sz="1800"/>
          </a:p>
          <a:p>
            <a:pPr marL="279401" indent="0">
              <a:buNone/>
            </a:pPr>
            <a:endParaRPr lang="en-US" sz="1800"/>
          </a:p>
          <a:p>
            <a:pPr marL="279401" indent="0">
              <a:buNone/>
            </a:pPr>
            <a:endParaRPr lang="en-US"/>
          </a:p>
        </p:txBody>
      </p:sp>
      <p:sp>
        <p:nvSpPr>
          <p:cNvPr id="3" name="Title 2"/>
          <p:cNvSpPr>
            <a:spLocks noGrp="1"/>
          </p:cNvSpPr>
          <p:nvPr>
            <p:ph type="title"/>
          </p:nvPr>
        </p:nvSpPr>
        <p:spPr>
          <a:xfrm>
            <a:off x="533400" y="609601"/>
            <a:ext cx="10972799" cy="6858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không lương)</a:t>
            </a:r>
            <a:br>
              <a:rPr lang="en-US" sz="1600">
                <a:latin typeface="Times New Roman" pitchFamily="18" charset="0"/>
                <a:cs typeface="Times New Roman" pitchFamily="18" charset="0"/>
              </a:rPr>
            </a:br>
            <a:endParaRPr lang="en-US" sz="160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10210800" cy="3581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253271"/>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447800"/>
            <a:ext cx="10972799" cy="4325112"/>
          </a:xfrm>
        </p:spPr>
        <p:txBody>
          <a:bodyPr/>
          <a:lstStyle/>
          <a:p>
            <a:pPr marL="279401" indent="0">
              <a:buNone/>
            </a:pPr>
            <a:r>
              <a:rPr lang="en-US" sz="1800" b="1"/>
              <a:t>Nguyên tắc bổ sung </a:t>
            </a:r>
            <a:r>
              <a:rPr lang="en-US" sz="1800" b="1" smtClean="0"/>
              <a:t>công không lương </a:t>
            </a:r>
            <a:r>
              <a:rPr lang="en-US" sz="1800" b="1"/>
              <a:t>như sau:</a:t>
            </a:r>
          </a:p>
          <a:p>
            <a:pPr>
              <a:buFontTx/>
              <a:buChar char="-"/>
            </a:pPr>
            <a:r>
              <a:rPr lang="en-US" sz="1800" smtClean="0"/>
              <a:t> Dealine </a:t>
            </a:r>
            <a:r>
              <a:rPr lang="en-US" sz="1800"/>
              <a:t>bổ sung công </a:t>
            </a:r>
            <a:r>
              <a:rPr lang="en-US" sz="1800" smtClean="0"/>
              <a:t>không lương </a:t>
            </a:r>
            <a:r>
              <a:rPr lang="en-US" sz="1800"/>
              <a:t>từ thứ 6 tuần trước đến thứ 5 tuần này.</a:t>
            </a:r>
          </a:p>
          <a:p>
            <a:pPr>
              <a:buFontTx/>
              <a:buChar char="-"/>
            </a:pPr>
            <a:r>
              <a:rPr lang="en-US" sz="1800"/>
              <a:t> Nếu công bổ sung được duyệt: </a:t>
            </a:r>
            <a:endParaRPr lang="en-US" sz="1800" smtClean="0"/>
          </a:p>
          <a:p>
            <a:pPr marL="279401" indent="0">
              <a:buNone/>
            </a:pPr>
            <a:r>
              <a:rPr lang="en-US" sz="1800"/>
              <a:t> </a:t>
            </a:r>
            <a:r>
              <a:rPr lang="en-US" sz="1800" smtClean="0"/>
              <a:t>     + Nếu </a:t>
            </a:r>
            <a:r>
              <a:rPr lang="en-US" sz="1800"/>
              <a:t>thời gian đi muộn về sớm nằm trong thời gian bổ </a:t>
            </a:r>
            <a:r>
              <a:rPr lang="en-US" sz="1800"/>
              <a:t>sung </a:t>
            </a:r>
            <a:r>
              <a:rPr lang="en-US" sz="1800" smtClean="0"/>
              <a:t>công không lương sẽ </a:t>
            </a:r>
            <a:r>
              <a:rPr lang="en-US" sz="1800"/>
              <a:t>được clear.</a:t>
            </a:r>
            <a:endParaRPr lang="en-US" sz="1800"/>
          </a:p>
          <a:p>
            <a:pPr marL="279401" indent="0">
              <a:buNone/>
            </a:pPr>
            <a:r>
              <a:rPr lang="en-US" sz="1800"/>
              <a:t>      </a:t>
            </a:r>
            <a:r>
              <a:rPr lang="en-US" sz="1800" smtClean="0"/>
              <a:t>+ Với </a:t>
            </a:r>
            <a:r>
              <a:rPr lang="en-US" sz="1800"/>
              <a:t>trường hợp giờ đi muộn về sớm không nằm trong giờ không lương sẽ không clear mà chỉ tính số công không lương. Tổng công sẽ trừ đi công không lương.</a:t>
            </a:r>
          </a:p>
          <a:p>
            <a:pPr marL="279401" indent="0">
              <a:buNone/>
            </a:pPr>
            <a:r>
              <a:rPr lang="en-US" sz="1800" smtClean="0"/>
              <a:t>       + </a:t>
            </a:r>
            <a:r>
              <a:rPr lang="en-US" sz="1800"/>
              <a:t>Nếu giờ bổ sung đến nhỏ hơn giờ đến hoặc giờ bổ sung về lớn hơn giờ về sẽ được ghi thời gian màu đỏ vào tổng hợp công. </a:t>
            </a:r>
          </a:p>
          <a:p>
            <a:pPr marL="279401" indent="0">
              <a:buNone/>
            </a:pPr>
            <a:endParaRPr lang="en-US" sz="1800"/>
          </a:p>
        </p:txBody>
      </p:sp>
      <p:sp>
        <p:nvSpPr>
          <p:cNvPr id="3" name="Title 2"/>
          <p:cNvSpPr>
            <a:spLocks noGrp="1"/>
          </p:cNvSpPr>
          <p:nvPr>
            <p:ph type="title"/>
          </p:nvPr>
        </p:nvSpPr>
        <p:spPr>
          <a:xfrm>
            <a:off x="609600" y="609601"/>
            <a:ext cx="10972799" cy="685800"/>
          </a:xfrm>
        </p:spPr>
        <p:txBody>
          <a:bodyPr/>
          <a:lstStyle/>
          <a:p>
            <a:r>
              <a:rPr lang="en-US" sz="3600">
                <a:latin typeface="Times New Roman" pitchFamily="18" charset="0"/>
                <a:cs typeface="Times New Roman" pitchFamily="18" charset="0"/>
              </a:rPr>
              <a:t>3 – Chấm công </a:t>
            </a:r>
            <a:r>
              <a:rPr lang="en-US" sz="1800">
                <a:latin typeface="Times New Roman" pitchFamily="18" charset="0"/>
                <a:cs typeface="Times New Roman" pitchFamily="18" charset="0"/>
              </a:rPr>
              <a:t>(Bổ sung công không lương)</a:t>
            </a:r>
            <a:br>
              <a:rPr lang="en-US" sz="1800">
                <a:latin typeface="Times New Roman" pitchFamily="18" charset="0"/>
                <a:cs typeface="Times New Roman" pitchFamily="18" charset="0"/>
              </a:rPr>
            </a:br>
            <a:endParaRPr lang="en-US" sz="1800"/>
          </a:p>
        </p:txBody>
      </p:sp>
    </p:spTree>
    <p:extLst>
      <p:ext uri="{BB962C8B-B14F-4D97-AF65-F5344CB8AC3E}">
        <p14:creationId xmlns:p14="http://schemas.microsoft.com/office/powerpoint/2010/main" val="2682911907"/>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19200"/>
            <a:ext cx="10972799" cy="4325112"/>
          </a:xfrm>
        </p:spPr>
        <p:txBody>
          <a:bodyPr/>
          <a:lstStyle/>
          <a:p>
            <a:pPr marL="279401" indent="0">
              <a:buNone/>
            </a:pPr>
            <a:r>
              <a:rPr lang="en-US" sz="1800" b="1" smtClean="0">
                <a:latin typeface="Times New Roman" pitchFamily="18" charset="0"/>
                <a:cs typeface="Times New Roman" pitchFamily="18" charset="0"/>
              </a:rPr>
              <a:t>3.2.5 – Bổ sung công làm thêm: </a:t>
            </a:r>
          </a:p>
          <a:p>
            <a:pPr marL="279401" indent="0">
              <a:buNone/>
            </a:pPr>
            <a:r>
              <a:rPr lang="en-US" sz="1800" i="1" u="sng" smtClean="0"/>
              <a:t>Bước 1</a:t>
            </a:r>
            <a:r>
              <a:rPr lang="en-US" sz="1800" smtClean="0"/>
              <a:t>: Tại tab &lt;Công trên máy&gt; kích chọn &lt;Bổ sung công&gt; sau đó kích vào icon + để thực hiện bổ sung công:</a:t>
            </a:r>
          </a:p>
          <a:p>
            <a:pPr marL="279401" indent="0">
              <a:buNone/>
            </a:pPr>
            <a:endParaRPr lang="en-US" sz="1800" smtClean="0"/>
          </a:p>
          <a:p>
            <a:pPr marL="279401" indent="0">
              <a:buNone/>
            </a:pPr>
            <a:endParaRPr lang="en-US"/>
          </a:p>
        </p:txBody>
      </p:sp>
      <p:sp>
        <p:nvSpPr>
          <p:cNvPr id="3" name="Title 2"/>
          <p:cNvSpPr>
            <a:spLocks noGrp="1"/>
          </p:cNvSpPr>
          <p:nvPr>
            <p:ph type="title"/>
          </p:nvPr>
        </p:nvSpPr>
        <p:spPr>
          <a:xfrm>
            <a:off x="457200" y="609600"/>
            <a:ext cx="10972799" cy="685799"/>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a:t>
            </a:r>
            <a:r>
              <a:rPr lang="en-US" sz="1600" smtClean="0">
                <a:latin typeface="Times New Roman" pitchFamily="18" charset="0"/>
                <a:cs typeface="Times New Roman" pitchFamily="18" charset="0"/>
              </a:rPr>
              <a:t>làm thêm)</a:t>
            </a:r>
            <a:r>
              <a:rPr lang="en-US" sz="1600">
                <a:latin typeface="Times New Roman" pitchFamily="18" charset="0"/>
                <a:cs typeface="Times New Roman" pitchFamily="18" charset="0"/>
              </a:rPr>
              <a:t/>
            </a:r>
            <a:br>
              <a:rPr lang="en-US" sz="1600">
                <a:latin typeface="Times New Roman" pitchFamily="18" charset="0"/>
                <a:cs typeface="Times New Roman" pitchFamily="18" charset="0"/>
              </a:rPr>
            </a:br>
            <a:endParaRPr lang="en-US" sz="160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10668000" cy="24209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4104618"/>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295400"/>
            <a:ext cx="10972799" cy="4325112"/>
          </a:xfrm>
        </p:spPr>
        <p:txBody>
          <a:bodyPr/>
          <a:lstStyle/>
          <a:p>
            <a:pPr marL="279401" indent="0">
              <a:buNone/>
            </a:pPr>
            <a:r>
              <a:rPr lang="en-US" sz="1800" i="1" u="sng"/>
              <a:t>Bước 2</a:t>
            </a:r>
            <a:r>
              <a:rPr lang="en-US" sz="1800"/>
              <a:t>: Thực hiện nhập thông tin bổ sung công </a:t>
            </a:r>
            <a:r>
              <a:rPr lang="en-US" sz="1800" smtClean="0"/>
              <a:t>làm thêm như </a:t>
            </a:r>
            <a:r>
              <a:rPr lang="en-US" sz="1800"/>
              <a:t>sau</a:t>
            </a:r>
            <a:r>
              <a:rPr lang="en-US" sz="1800" smtClean="0"/>
              <a:t>:</a:t>
            </a:r>
          </a:p>
          <a:p>
            <a:pPr marL="279401" indent="0">
              <a:buNone/>
            </a:pPr>
            <a:endParaRPr lang="en-US" sz="1800"/>
          </a:p>
          <a:p>
            <a:pPr marL="279401" indent="0">
              <a:buNone/>
            </a:pPr>
            <a:endParaRPr lang="en-US"/>
          </a:p>
        </p:txBody>
      </p:sp>
      <p:sp>
        <p:nvSpPr>
          <p:cNvPr id="3" name="Title 2"/>
          <p:cNvSpPr>
            <a:spLocks noGrp="1"/>
          </p:cNvSpPr>
          <p:nvPr>
            <p:ph type="title"/>
          </p:nvPr>
        </p:nvSpPr>
        <p:spPr>
          <a:xfrm>
            <a:off x="457200" y="609601"/>
            <a:ext cx="10972799" cy="6096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làm thêm)</a:t>
            </a:r>
            <a:br>
              <a:rPr lang="en-US" sz="1600">
                <a:latin typeface="Times New Roman" pitchFamily="18" charset="0"/>
                <a:cs typeface="Times New Roman" pitchFamily="18" charset="0"/>
              </a:rPr>
            </a:br>
            <a:endParaRPr lang="en-US" sz="160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9144001" cy="43259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258984"/>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066800"/>
            <a:ext cx="10972799" cy="5105400"/>
          </a:xfrm>
        </p:spPr>
        <p:txBody>
          <a:bodyPr/>
          <a:lstStyle/>
          <a:p>
            <a:pPr marL="279401" indent="0">
              <a:buNone/>
            </a:pPr>
            <a:r>
              <a:rPr lang="en-US" sz="1800" i="1" u="sng"/>
              <a:t>Bước 3</a:t>
            </a:r>
            <a:r>
              <a:rPr lang="en-US" sz="1800"/>
              <a:t>: Sau khi nhập thông tin bổ sung công kích nút &lt;Tạo công&gt; sau đó kích nút &lt;Gửi duyệt&gt; hệ thống hiển thị công bổ sung tại tab &lt;Danh sách đề nghị&gt; như sau</a:t>
            </a:r>
            <a:r>
              <a:rPr lang="en-US" sz="1800" smtClean="0"/>
              <a:t>:																																																																																																																																																									</a:t>
            </a:r>
            <a:endParaRPr lang="en-US" sz="1800"/>
          </a:p>
          <a:p>
            <a:pPr marL="279401" indent="0">
              <a:buNone/>
            </a:pPr>
            <a:r>
              <a:rPr lang="en-US" sz="1800" i="1"/>
              <a:t>– Trạng thái công bổ sung sau khi tạo sẽ là: Chờ QL duyệt hoặc Chờ giám đốc bộ phận duyệt</a:t>
            </a:r>
            <a:r>
              <a:rPr lang="en-US" i="1"/>
              <a:t>	</a:t>
            </a:r>
            <a:r>
              <a:rPr lang="en-US"/>
              <a:t>	</a:t>
            </a:r>
            <a:endParaRPr lang="en-US"/>
          </a:p>
        </p:txBody>
      </p:sp>
      <p:sp>
        <p:nvSpPr>
          <p:cNvPr id="3" name="Title 2"/>
          <p:cNvSpPr>
            <a:spLocks noGrp="1"/>
          </p:cNvSpPr>
          <p:nvPr>
            <p:ph type="title"/>
          </p:nvPr>
        </p:nvSpPr>
        <p:spPr>
          <a:xfrm>
            <a:off x="457200" y="609601"/>
            <a:ext cx="10972799" cy="6858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làm thêm)</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108966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28625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457200" y="1524000"/>
            <a:ext cx="11273245" cy="5105400"/>
          </a:xfrm>
          <a:prstGeom prst="rect">
            <a:avLst/>
          </a:prstGeom>
          <a:noFill/>
          <a:ln>
            <a:noFill/>
          </a:ln>
        </p:spPr>
        <p:txBody>
          <a:bodyPr wrap="square" lIns="91425" tIns="45700" rIns="91425" bIns="45700" anchor="t" anchorCtr="0">
            <a:noAutofit/>
          </a:bodyPr>
          <a:lstStyle/>
          <a:p>
            <a:pPr indent="-264160">
              <a:buSzPct val="25000"/>
              <a:buNone/>
            </a:pPr>
            <a:r>
              <a:rPr lang="en-US" sz="1800" b="1" smtClean="0"/>
              <a:t>1.2 Cập nhật thông tin phòng ban</a:t>
            </a:r>
          </a:p>
          <a:p>
            <a:pPr lvl="0" indent="-264160">
              <a:buSzPct val="25000"/>
              <a:buNone/>
            </a:pPr>
            <a:r>
              <a:rPr lang="en-US" sz="1800" i="1" u="sng"/>
              <a:t>Bước 1</a:t>
            </a:r>
            <a:r>
              <a:rPr lang="en-US" sz="1800" smtClean="0"/>
              <a:t>: Chọn phòng ban cần cập nhật thông tin sau đó kích vào icon       hệ thống hiển thị thông tin chi tiết về phòng ban đã tạo: </a:t>
            </a:r>
          </a:p>
          <a:p>
            <a:pPr lvl="0" indent="-264160">
              <a:buSzPct val="25000"/>
              <a:buNone/>
            </a:pPr>
            <a:r>
              <a:rPr lang="en-US" sz="1800" smtClean="0"/>
              <a:t> </a:t>
            </a:r>
            <a:endParaRPr lang="en-US" sz="1800"/>
          </a:p>
          <a:p>
            <a:pPr marL="365760" marR="0" lvl="0" indent="-264160" algn="l" rtl="0">
              <a:spcBef>
                <a:spcPts val="300"/>
              </a:spcBef>
              <a:buClr>
                <a:schemeClr val="accent3"/>
              </a:buClr>
              <a:buSzPct val="25000"/>
              <a:buFont typeface="Georgia"/>
              <a:buNone/>
            </a:pPr>
            <a:r>
              <a:rPr lang="en-US" sz="1800" b="0" i="0" u="none" strike="noStrike" cap="none" smtClean="0">
                <a:solidFill>
                  <a:schemeClr val="dk2"/>
                </a:solidFill>
                <a:latin typeface="Calibri"/>
                <a:ea typeface="Calibri"/>
                <a:cs typeface="Calibri"/>
                <a:sym typeface="Calibri"/>
              </a:rPr>
              <a:t>																																																																																																																																																</a:t>
            </a:r>
          </a:p>
          <a:p>
            <a:pPr marL="365760" marR="0" lvl="0" indent="-264160" algn="l" rtl="0">
              <a:spcBef>
                <a:spcPts val="300"/>
              </a:spcBef>
              <a:buClr>
                <a:schemeClr val="accent3"/>
              </a:buClr>
              <a:buSzPct val="25000"/>
              <a:buFont typeface="Georgia"/>
              <a:buNone/>
            </a:pPr>
            <a:r>
              <a:rPr lang="en-US" sz="1800" b="0" i="0" u="none" strike="noStrike" cap="none" smtClean="0">
                <a:solidFill>
                  <a:schemeClr val="dk2"/>
                </a:solidFill>
                <a:latin typeface="Calibri"/>
                <a:ea typeface="Calibri"/>
                <a:cs typeface="Calibri"/>
                <a:sym typeface="Calibri"/>
              </a:rPr>
              <a:t>- Sau khi người sử dụng nhập thông tin thay đổi và kích nút &lt;Cập nhật&gt; thì hệ thống tự động lưu lại thông tin mới mà người dùng đã nhập</a:t>
            </a:r>
            <a:endParaRPr sz="1800" b="0" i="0" u="none" strike="noStrike" cap="none">
              <a:solidFill>
                <a:schemeClr val="dk2"/>
              </a:solidFill>
              <a:latin typeface="Calibri"/>
              <a:ea typeface="Calibri"/>
              <a:cs typeface="Calibri"/>
              <a:sym typeface="Calibri"/>
            </a:endParaRPr>
          </a:p>
        </p:txBody>
      </p:sp>
      <p:sp>
        <p:nvSpPr>
          <p:cNvPr id="125" name="Shape 125"/>
          <p:cNvSpPr txBox="1">
            <a:spLocks noGrp="1"/>
          </p:cNvSpPr>
          <p:nvPr>
            <p:ph type="title"/>
          </p:nvPr>
        </p:nvSpPr>
        <p:spPr>
          <a:xfrm>
            <a:off x="685800" y="685800"/>
            <a:ext cx="10972799" cy="762000"/>
          </a:xfrm>
          <a:prstGeom prst="rect">
            <a:avLst/>
          </a:prstGeom>
          <a:noFill/>
          <a:ln>
            <a:noFill/>
          </a:ln>
        </p:spPr>
        <p:txBody>
          <a:bodyPr wrap="square" lIns="91425" tIns="45700" rIns="91425" bIns="45700" anchor="ctr" anchorCtr="0">
            <a:noAutofit/>
          </a:bodyPr>
          <a:lstStyle/>
          <a:p>
            <a:pPr lvl="0">
              <a:buSzPct val="25000"/>
            </a:pPr>
            <a:r>
              <a:rPr lang="en-US" sz="3600"/>
              <a:t>1 – </a:t>
            </a:r>
            <a:r>
              <a:rPr lang="en-US" sz="3600">
                <a:latin typeface="Times New Roman" pitchFamily="18" charset="0"/>
                <a:cs typeface="Times New Roman" pitchFamily="18" charset="0"/>
              </a:rPr>
              <a:t>Đơn vị phòng ban </a:t>
            </a:r>
            <a:r>
              <a:rPr lang="en-US" sz="1600" smtClean="0">
                <a:latin typeface="Times New Roman" pitchFamily="18" charset="0"/>
                <a:cs typeface="Times New Roman" pitchFamily="18" charset="0"/>
              </a:rPr>
              <a:t>(Cập nhật thông tin phòng </a:t>
            </a:r>
            <a:r>
              <a:rPr lang="en-US" sz="1600">
                <a:latin typeface="Times New Roman" pitchFamily="18" charset="0"/>
                <a:cs typeface="Times New Roman" pitchFamily="18" charset="0"/>
              </a:rPr>
              <a:t>ban)</a:t>
            </a:r>
            <a:endParaRPr lang="en-US" sz="1600" b="0" i="0" u="none" strike="noStrike" cap="none">
              <a:solidFill>
                <a:schemeClr val="dk2"/>
              </a:solidFill>
              <a:sym typeface="Calibri"/>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025" y="1905000"/>
            <a:ext cx="257175" cy="295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514600"/>
            <a:ext cx="11277600" cy="3362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95400"/>
            <a:ext cx="10972799" cy="4325112"/>
          </a:xfrm>
        </p:spPr>
        <p:txBody>
          <a:bodyPr/>
          <a:lstStyle/>
          <a:p>
            <a:pPr marL="279401" indent="0">
              <a:buNone/>
            </a:pPr>
            <a:r>
              <a:rPr lang="en-US" sz="1600" b="1"/>
              <a:t>Nguyên tắc bổ sung công </a:t>
            </a:r>
            <a:r>
              <a:rPr lang="en-US" sz="1600" b="1" smtClean="0"/>
              <a:t>làm thêm </a:t>
            </a:r>
            <a:r>
              <a:rPr lang="en-US" sz="1600" b="1"/>
              <a:t>như sau:</a:t>
            </a:r>
          </a:p>
          <a:p>
            <a:pPr>
              <a:buFontTx/>
              <a:buChar char="-"/>
            </a:pPr>
            <a:r>
              <a:rPr lang="en-US" sz="1600"/>
              <a:t> Dealine bổ sung công </a:t>
            </a:r>
            <a:r>
              <a:rPr lang="en-US" sz="1600" smtClean="0"/>
              <a:t>làm thêm từ </a:t>
            </a:r>
            <a:r>
              <a:rPr lang="en-US" sz="1600"/>
              <a:t>thứ 6 tuần trước đến thứ 5 tuần này</a:t>
            </a:r>
            <a:r>
              <a:rPr lang="en-US" sz="1600" smtClean="0"/>
              <a:t>.</a:t>
            </a:r>
          </a:p>
          <a:p>
            <a:pPr>
              <a:buFontTx/>
              <a:buChar char="-"/>
            </a:pPr>
            <a:r>
              <a:rPr lang="en-US" sz="1600" smtClean="0"/>
              <a:t> Khi </a:t>
            </a:r>
            <a:r>
              <a:rPr lang="en-US" sz="1600"/>
              <a:t>chọn hệ số làm thêm công sẽ tự động nhân theo hệ </a:t>
            </a:r>
            <a:r>
              <a:rPr lang="en-US" sz="1600" smtClean="0"/>
              <a:t>số</a:t>
            </a:r>
            <a:endParaRPr lang="en-US" sz="1600" smtClean="0"/>
          </a:p>
        </p:txBody>
      </p:sp>
      <p:sp>
        <p:nvSpPr>
          <p:cNvPr id="3" name="Title 2"/>
          <p:cNvSpPr>
            <a:spLocks noGrp="1"/>
          </p:cNvSpPr>
          <p:nvPr>
            <p:ph type="title"/>
          </p:nvPr>
        </p:nvSpPr>
        <p:spPr>
          <a:xfrm>
            <a:off x="381000" y="609601"/>
            <a:ext cx="10972799" cy="6096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(Bổ sung công làm thêm)</a:t>
            </a:r>
            <a:br>
              <a:rPr lang="en-US" sz="1600">
                <a:latin typeface="Times New Roman" pitchFamily="18" charset="0"/>
                <a:cs typeface="Times New Roman" pitchFamily="18" charset="0"/>
              </a:rPr>
            </a:br>
            <a:endParaRPr lang="en-US" sz="1600"/>
          </a:p>
        </p:txBody>
      </p:sp>
    </p:spTree>
    <p:extLst>
      <p:ext uri="{BB962C8B-B14F-4D97-AF65-F5344CB8AC3E}">
        <p14:creationId xmlns:p14="http://schemas.microsoft.com/office/powerpoint/2010/main" val="3634389029"/>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1" y="1143000"/>
            <a:ext cx="10972799" cy="4325112"/>
          </a:xfrm>
        </p:spPr>
        <p:txBody>
          <a:bodyPr/>
          <a:lstStyle/>
          <a:p>
            <a:pPr marL="279401" indent="0">
              <a:buNone/>
            </a:pPr>
            <a:r>
              <a:rPr lang="en-US" sz="1800" b="1" smtClean="0">
                <a:latin typeface="Times New Roman" pitchFamily="18" charset="0"/>
                <a:cs typeface="Times New Roman" pitchFamily="18" charset="0"/>
              </a:rPr>
              <a:t>3.3 </a:t>
            </a:r>
            <a:r>
              <a:rPr lang="en-US" sz="1800" b="1">
                <a:latin typeface="Times New Roman" pitchFamily="18" charset="0"/>
                <a:cs typeface="Times New Roman" pitchFamily="18" charset="0"/>
              </a:rPr>
              <a:t>– </a:t>
            </a:r>
            <a:r>
              <a:rPr lang="en-US" sz="1800" b="1" smtClean="0">
                <a:latin typeface="Times New Roman" pitchFamily="18" charset="0"/>
                <a:cs typeface="Times New Roman" pitchFamily="18" charset="0"/>
              </a:rPr>
              <a:t>Duyệt công</a:t>
            </a:r>
          </a:p>
          <a:p>
            <a:pPr marL="279401" indent="0">
              <a:buNone/>
            </a:pPr>
            <a:r>
              <a:rPr lang="en-US" sz="1800" b="1" smtClean="0">
                <a:latin typeface="Times New Roman" pitchFamily="18" charset="0"/>
                <a:cs typeface="Times New Roman" pitchFamily="18" charset="0"/>
              </a:rPr>
              <a:t>Nguyên tắc duyệt công: </a:t>
            </a:r>
          </a:p>
          <a:p>
            <a:pPr marL="279401" indent="0">
              <a:buNone/>
            </a:pPr>
            <a:r>
              <a:rPr lang="en-US" sz="1800" smtClean="0"/>
              <a:t> -  Với </a:t>
            </a:r>
            <a:r>
              <a:rPr lang="en-US" sz="1800"/>
              <a:t>cấp nhân viên sẽ do quản lý duyệt sau đó đến HR. </a:t>
            </a:r>
          </a:p>
          <a:p>
            <a:pPr marL="279401" indent="0">
              <a:buNone/>
            </a:pPr>
            <a:r>
              <a:rPr lang="en-US" sz="1800"/>
              <a:t> </a:t>
            </a:r>
            <a:r>
              <a:rPr lang="en-US" sz="1800" smtClean="0"/>
              <a:t>-  Với </a:t>
            </a:r>
            <a:r>
              <a:rPr lang="en-US" sz="1800"/>
              <a:t>cấp quản lý hoặc nhân viên trực thuộc giám đốc trở lên sẽ do giám đốc duyệt sau đó đến HR</a:t>
            </a:r>
            <a:r>
              <a:rPr lang="en-US" sz="1800" smtClean="0"/>
              <a:t>.</a:t>
            </a:r>
          </a:p>
          <a:p>
            <a:pPr marL="279401" indent="0">
              <a:buNone/>
            </a:pPr>
            <a:r>
              <a:rPr lang="en-US" sz="1800" b="1" smtClean="0">
                <a:latin typeface="Times New Roman" pitchFamily="18" charset="0"/>
                <a:cs typeface="Times New Roman" pitchFamily="18" charset="0"/>
              </a:rPr>
              <a:t>3.3.1 </a:t>
            </a:r>
            <a:r>
              <a:rPr lang="en-US" sz="1800" b="1">
                <a:latin typeface="Times New Roman" pitchFamily="18" charset="0"/>
                <a:cs typeface="Times New Roman" pitchFamily="18" charset="0"/>
              </a:rPr>
              <a:t>– </a:t>
            </a:r>
            <a:r>
              <a:rPr lang="en-US" sz="1800" b="1" smtClean="0">
                <a:latin typeface="Times New Roman" pitchFamily="18" charset="0"/>
                <a:cs typeface="Times New Roman" pitchFamily="18" charset="0"/>
              </a:rPr>
              <a:t>Quản lý duyệt công</a:t>
            </a:r>
          </a:p>
          <a:p>
            <a:pPr marL="279401" indent="0">
              <a:buNone/>
            </a:pPr>
            <a:r>
              <a:rPr lang="en-US" sz="1800" i="1" u="sng"/>
              <a:t>Bước 1</a:t>
            </a:r>
            <a:r>
              <a:rPr lang="en-US" sz="1800"/>
              <a:t>: </a:t>
            </a:r>
            <a:r>
              <a:rPr lang="en-US" sz="1800" smtClean="0"/>
              <a:t>Đăng nhập vào hệ thống HRM bằng tài khoản của quản lý sau đó chọn tab &lt;Duyệt công bổ sung</a:t>
            </a:r>
            <a:r>
              <a:rPr lang="en-US" sz="1800" smtClean="0"/>
              <a:t>&gt; như sau: </a:t>
            </a:r>
          </a:p>
          <a:p>
            <a:pPr marL="279401" indent="0">
              <a:buNone/>
            </a:pPr>
            <a:endParaRPr lang="en-US" sz="1800"/>
          </a:p>
          <a:p>
            <a:pPr marL="279401" indent="0">
              <a:buNone/>
            </a:pPr>
            <a:endParaRPr lang="en-US" sz="1800"/>
          </a:p>
          <a:p>
            <a:pPr marL="279401" indent="0">
              <a:buNone/>
            </a:pPr>
            <a:endParaRPr lang="en-US" sz="1800" b="1">
              <a:latin typeface="Times New Roman" pitchFamily="18" charset="0"/>
              <a:cs typeface="Times New Roman" pitchFamily="18" charset="0"/>
            </a:endParaRPr>
          </a:p>
          <a:p>
            <a:pPr marL="279401" indent="0">
              <a:buNone/>
            </a:pPr>
            <a:endParaRPr lang="en-US" sz="1800" smtClean="0"/>
          </a:p>
          <a:p>
            <a:pPr marL="279401" indent="0">
              <a:buNone/>
            </a:pPr>
            <a:endParaRPr lang="en-US" sz="1800"/>
          </a:p>
          <a:p>
            <a:pPr marL="279401" indent="0">
              <a:buNone/>
            </a:pPr>
            <a:endParaRPr lang="en-US" sz="1800" b="1">
              <a:latin typeface="Times New Roman" pitchFamily="18" charset="0"/>
              <a:cs typeface="Times New Roman" pitchFamily="18" charset="0"/>
            </a:endParaRPr>
          </a:p>
          <a:p>
            <a:pPr marL="279401" indent="0">
              <a:buNone/>
            </a:pPr>
            <a:endParaRPr lang="en-US"/>
          </a:p>
        </p:txBody>
      </p:sp>
      <p:sp>
        <p:nvSpPr>
          <p:cNvPr id="3" name="Title 2"/>
          <p:cNvSpPr>
            <a:spLocks noGrp="1"/>
          </p:cNvSpPr>
          <p:nvPr>
            <p:ph type="title"/>
          </p:nvPr>
        </p:nvSpPr>
        <p:spPr>
          <a:xfrm>
            <a:off x="381000" y="533400"/>
            <a:ext cx="10972799" cy="685800"/>
          </a:xfrm>
        </p:spPr>
        <p:txBody>
          <a:bodyPr/>
          <a:lstStyle/>
          <a:p>
            <a:r>
              <a:rPr lang="en-US" sz="3600">
                <a:latin typeface="Times New Roman" pitchFamily="18" charset="0"/>
                <a:cs typeface="Times New Roman" pitchFamily="18" charset="0"/>
              </a:rPr>
              <a:t>3 – Chấm </a:t>
            </a:r>
            <a:r>
              <a:rPr lang="en-US" sz="3600" smtClean="0">
                <a:latin typeface="Times New Roman" pitchFamily="18" charset="0"/>
                <a:cs typeface="Times New Roman" pitchFamily="18" charset="0"/>
              </a:rPr>
              <a:t>công </a:t>
            </a:r>
            <a:r>
              <a:rPr lang="en-US" sz="1600" smtClean="0">
                <a:latin typeface="Times New Roman" pitchFamily="18" charset="0"/>
                <a:cs typeface="Times New Roman" pitchFamily="18" charset="0"/>
              </a:rPr>
              <a:t>(Quản lý duyệt công)</a:t>
            </a:r>
            <a:r>
              <a:rPr lang="en-US" sz="1600">
                <a:latin typeface="Times New Roman" pitchFamily="18" charset="0"/>
                <a:cs typeface="Times New Roman" pitchFamily="18" charset="0"/>
              </a:rPr>
              <a:t/>
            </a:r>
            <a:br>
              <a:rPr lang="en-US" sz="1600">
                <a:latin typeface="Times New Roman" pitchFamily="18" charset="0"/>
                <a:cs typeface="Times New Roman" pitchFamily="18" charset="0"/>
              </a:rPr>
            </a:br>
            <a:endParaRPr lang="en-US" sz="16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29000"/>
            <a:ext cx="10210801" cy="2895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910031"/>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371600"/>
            <a:ext cx="10972799" cy="5181600"/>
          </a:xfrm>
        </p:spPr>
        <p:txBody>
          <a:bodyPr/>
          <a:lstStyle/>
          <a:p>
            <a:pPr marL="279401" indent="0">
              <a:buNone/>
            </a:pPr>
            <a:r>
              <a:rPr lang="en-US" sz="1800" i="1" u="sng"/>
              <a:t>Bước </a:t>
            </a:r>
            <a:r>
              <a:rPr lang="en-US" sz="1800" i="1" u="sng" smtClean="0"/>
              <a:t>2</a:t>
            </a:r>
            <a:r>
              <a:rPr lang="en-US" sz="1800" smtClean="0"/>
              <a:t>: Chọn nhân viên cần duyệt công rồi kích &lt;Duyệt công đã chọn&gt;  chọn tiếp &lt;Duyệt công&gt; hệ thống tự động cập nhật trạng thái công đã duyệt thành: “QL đã duyệt hoặc Giám đốc bộ phận đã duyệt” đồng thời công được duyệt sẽ tự động mất khỏi danh sách &lt;Duyệt công bổ sung&gt;:																																																																																																																																								- ---</a:t>
            </a:r>
          </a:p>
          <a:p>
            <a:pPr marL="279401" indent="0">
              <a:buNone/>
            </a:pPr>
            <a:r>
              <a:rPr lang="en-US" sz="1800" smtClean="0"/>
              <a:t>- Các công bổ sung mà QL đã duyệt hoặc Giám đốc bộ phận đã duyệt sẽ được chuyển tiếp lên cho HR duyệt.</a:t>
            </a:r>
          </a:p>
          <a:p>
            <a:pPr marL="279401" indent="0">
              <a:buNone/>
            </a:pPr>
            <a:r>
              <a:rPr lang="en-US" sz="1800" smtClean="0"/>
              <a:t>																										</a:t>
            </a:r>
          </a:p>
          <a:p>
            <a:pPr marL="279401" indent="0">
              <a:buNone/>
            </a:pPr>
            <a:endParaRPr lang="en-US" sz="1800"/>
          </a:p>
          <a:p>
            <a:pPr marL="279401" indent="0">
              <a:buNone/>
            </a:pPr>
            <a:endParaRPr lang="en-US"/>
          </a:p>
        </p:txBody>
      </p:sp>
      <p:sp>
        <p:nvSpPr>
          <p:cNvPr id="3" name="Title 2"/>
          <p:cNvSpPr>
            <a:spLocks noGrp="1"/>
          </p:cNvSpPr>
          <p:nvPr>
            <p:ph type="title"/>
          </p:nvPr>
        </p:nvSpPr>
        <p:spPr>
          <a:xfrm>
            <a:off x="533400" y="457200"/>
            <a:ext cx="10972799" cy="762000"/>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công </a:t>
            </a:r>
            <a:r>
              <a:rPr lang="en-US" sz="1600">
                <a:latin typeface="Times New Roman" pitchFamily="18" charset="0"/>
                <a:cs typeface="Times New Roman" pitchFamily="18" charset="0"/>
              </a:rPr>
              <a:t>(Quản lý duyệt công)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14600"/>
            <a:ext cx="10363199" cy="297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490446"/>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95400"/>
            <a:ext cx="10972799" cy="4325112"/>
          </a:xfrm>
        </p:spPr>
        <p:txBody>
          <a:bodyPr/>
          <a:lstStyle/>
          <a:p>
            <a:pPr marL="279401" indent="0">
              <a:buNone/>
            </a:pPr>
            <a:r>
              <a:rPr lang="en-US" sz="1800" b="1" smtClean="0">
                <a:latin typeface="Times New Roman" pitchFamily="18" charset="0"/>
                <a:cs typeface="Times New Roman" pitchFamily="18" charset="0"/>
              </a:rPr>
              <a:t>3.3.2 </a:t>
            </a:r>
            <a:r>
              <a:rPr lang="en-US" sz="1800" b="1">
                <a:latin typeface="Times New Roman" pitchFamily="18" charset="0"/>
                <a:cs typeface="Times New Roman" pitchFamily="18" charset="0"/>
              </a:rPr>
              <a:t>– </a:t>
            </a:r>
            <a:r>
              <a:rPr lang="en-US" sz="1800" b="1" smtClean="0">
                <a:latin typeface="Times New Roman" pitchFamily="18" charset="0"/>
                <a:cs typeface="Times New Roman" pitchFamily="18" charset="0"/>
              </a:rPr>
              <a:t>HR duyệt </a:t>
            </a:r>
            <a:r>
              <a:rPr lang="en-US" sz="1800" b="1">
                <a:latin typeface="Times New Roman" pitchFamily="18" charset="0"/>
                <a:cs typeface="Times New Roman" pitchFamily="18" charset="0"/>
              </a:rPr>
              <a:t>công</a:t>
            </a:r>
          </a:p>
          <a:p>
            <a:pPr marL="279401" indent="0">
              <a:buNone/>
            </a:pPr>
            <a:r>
              <a:rPr lang="en-US" sz="1800" i="1" u="sng"/>
              <a:t>Bước 1</a:t>
            </a:r>
            <a:r>
              <a:rPr lang="en-US" sz="1800"/>
              <a:t>: Đăng nhập vào hệ thống HRM bằng tài khoản </a:t>
            </a:r>
            <a:r>
              <a:rPr lang="en-US" sz="1800"/>
              <a:t>của </a:t>
            </a:r>
            <a:r>
              <a:rPr lang="en-US" sz="1800" smtClean="0"/>
              <a:t>HR sau </a:t>
            </a:r>
            <a:r>
              <a:rPr lang="en-US" sz="1800"/>
              <a:t>đó chọn tab &lt;Duyệt công bổ </a:t>
            </a:r>
            <a:r>
              <a:rPr lang="en-US" sz="1800"/>
              <a:t>sung</a:t>
            </a:r>
            <a:r>
              <a:rPr lang="en-US" sz="1800" smtClean="0"/>
              <a:t>&gt;. HR sẽ nhìn thấy các công bổ sung đang ở trạng thái “Chờ HR duyệt như sau”</a:t>
            </a:r>
          </a:p>
          <a:p>
            <a:pPr marL="279401" indent="0">
              <a:buNone/>
            </a:pPr>
            <a:endParaRPr lang="en-US" sz="1800"/>
          </a:p>
          <a:p>
            <a:pPr marL="279401" indent="0">
              <a:buNone/>
            </a:pPr>
            <a:endParaRPr lang="en-US"/>
          </a:p>
        </p:txBody>
      </p:sp>
      <p:sp>
        <p:nvSpPr>
          <p:cNvPr id="3" name="Title 2"/>
          <p:cNvSpPr>
            <a:spLocks noGrp="1"/>
          </p:cNvSpPr>
          <p:nvPr>
            <p:ph type="title"/>
          </p:nvPr>
        </p:nvSpPr>
        <p:spPr>
          <a:xfrm>
            <a:off x="533400" y="533401"/>
            <a:ext cx="10972799" cy="762000"/>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a:t>
            </a:r>
            <a:r>
              <a:rPr lang="en-US" sz="3600">
                <a:latin typeface="Times New Roman" pitchFamily="18" charset="0"/>
                <a:cs typeface="Times New Roman" pitchFamily="18" charset="0"/>
              </a:rPr>
              <a:t>công </a:t>
            </a:r>
            <a:r>
              <a:rPr lang="en-US" sz="1600" smtClean="0">
                <a:latin typeface="Times New Roman" pitchFamily="18" charset="0"/>
                <a:cs typeface="Times New Roman" pitchFamily="18" charset="0"/>
              </a:rPr>
              <a:t>(HR duyệt công)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103632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6189300"/>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295400"/>
            <a:ext cx="10972799" cy="4325112"/>
          </a:xfrm>
        </p:spPr>
        <p:txBody>
          <a:bodyPr/>
          <a:lstStyle/>
          <a:p>
            <a:pPr marL="279401" indent="0">
              <a:buNone/>
            </a:pPr>
            <a:r>
              <a:rPr lang="en-US" sz="1800" i="1" u="sng"/>
              <a:t>Bước 2</a:t>
            </a:r>
            <a:r>
              <a:rPr lang="en-US" sz="1800"/>
              <a:t>: Chọn nhân viên cần duyệt công rồi kích &lt;Duyệt công đã chọn&gt;  chọn tiếp &lt;Duyệt công&gt; hệ thống tự động cập nhật trạng thái công đã duyệt thành</a:t>
            </a:r>
            <a:r>
              <a:rPr lang="en-US" sz="1800"/>
              <a:t>: </a:t>
            </a:r>
            <a:r>
              <a:rPr lang="en-US" sz="1800" smtClean="0"/>
              <a:t>“HR đã duyệt” </a:t>
            </a:r>
            <a:r>
              <a:rPr lang="en-US" sz="1800"/>
              <a:t>đồng thời công được duyệt sẽ tự động mất khỏi danh sách &lt;Duyệt công bổ </a:t>
            </a:r>
            <a:r>
              <a:rPr lang="en-US" sz="1800"/>
              <a:t>sung</a:t>
            </a:r>
            <a:r>
              <a:rPr lang="en-US" sz="1800" smtClean="0"/>
              <a:t>&gt;:</a:t>
            </a:r>
          </a:p>
          <a:p>
            <a:pPr marL="279401" indent="0">
              <a:buNone/>
            </a:pPr>
            <a:endParaRPr lang="en-US" sz="1800"/>
          </a:p>
        </p:txBody>
      </p:sp>
      <p:sp>
        <p:nvSpPr>
          <p:cNvPr id="3" name="Title 2"/>
          <p:cNvSpPr>
            <a:spLocks noGrp="1"/>
          </p:cNvSpPr>
          <p:nvPr>
            <p:ph type="title"/>
          </p:nvPr>
        </p:nvSpPr>
        <p:spPr>
          <a:xfrm>
            <a:off x="609600" y="685801"/>
            <a:ext cx="10972799" cy="609600"/>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công </a:t>
            </a:r>
            <a:r>
              <a:rPr lang="en-US" sz="1800">
                <a:latin typeface="Times New Roman" pitchFamily="18" charset="0"/>
                <a:cs typeface="Times New Roman" pitchFamily="18" charset="0"/>
              </a:rPr>
              <a:t>(HR duyệt công)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2362201"/>
            <a:ext cx="10668000"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19342"/>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371600"/>
            <a:ext cx="10972799" cy="4325112"/>
          </a:xfrm>
        </p:spPr>
        <p:txBody>
          <a:bodyPr/>
          <a:lstStyle/>
          <a:p>
            <a:pPr marL="279401" indent="0">
              <a:buNone/>
            </a:pPr>
            <a:r>
              <a:rPr lang="en-US" sz="1800" b="1" smtClean="0">
                <a:latin typeface="Times New Roman" pitchFamily="18" charset="0"/>
                <a:cs typeface="Times New Roman" pitchFamily="18" charset="0"/>
              </a:rPr>
              <a:t>3.4 </a:t>
            </a:r>
            <a:r>
              <a:rPr lang="en-US" sz="1800" b="1">
                <a:latin typeface="Times New Roman" pitchFamily="18" charset="0"/>
                <a:cs typeface="Times New Roman" pitchFamily="18" charset="0"/>
              </a:rPr>
              <a:t>– </a:t>
            </a:r>
            <a:r>
              <a:rPr lang="en-US" sz="1800" b="1" smtClean="0">
                <a:latin typeface="Times New Roman" pitchFamily="18" charset="0"/>
                <a:cs typeface="Times New Roman" pitchFamily="18" charset="0"/>
              </a:rPr>
              <a:t>Tổng hợp phiếu công:</a:t>
            </a:r>
          </a:p>
          <a:p>
            <a:pPr marL="279401" indent="0">
              <a:buNone/>
            </a:pPr>
            <a:r>
              <a:rPr lang="en-US" sz="1800" i="1" u="sng"/>
              <a:t>Bước 1</a:t>
            </a:r>
            <a:r>
              <a:rPr lang="en-US" sz="1800"/>
              <a:t>: Đăng nhập vào hệ thống </a:t>
            </a:r>
            <a:r>
              <a:rPr lang="en-US" sz="1800"/>
              <a:t>HRM </a:t>
            </a:r>
            <a:r>
              <a:rPr lang="en-US" sz="1800" smtClean="0"/>
              <a:t>chọn tab &lt;Tổng hợp phiếu công&gt; hệ thống sẽ hiển thị màn hình tổng hợp phiếu công của nhân viên như sau:</a:t>
            </a:r>
            <a:endParaRPr lang="en-US" sz="1800"/>
          </a:p>
          <a:p>
            <a:pPr marL="279401" indent="0">
              <a:buNone/>
            </a:pPr>
            <a:endParaRPr lang="en-US" sz="1800" b="1" smtClean="0">
              <a:latin typeface="Times New Roman" pitchFamily="18" charset="0"/>
              <a:cs typeface="Times New Roman" pitchFamily="18" charset="0"/>
            </a:endParaRPr>
          </a:p>
          <a:p>
            <a:pPr marL="279401" indent="0">
              <a:buNone/>
            </a:pPr>
            <a:endParaRPr lang="en-US"/>
          </a:p>
        </p:txBody>
      </p:sp>
      <p:sp>
        <p:nvSpPr>
          <p:cNvPr id="3" name="Title 2"/>
          <p:cNvSpPr>
            <a:spLocks noGrp="1"/>
          </p:cNvSpPr>
          <p:nvPr>
            <p:ph type="title"/>
          </p:nvPr>
        </p:nvSpPr>
        <p:spPr>
          <a:xfrm>
            <a:off x="609600" y="609601"/>
            <a:ext cx="10972799" cy="762000"/>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a:t>
            </a:r>
            <a:r>
              <a:rPr lang="en-US" sz="3600">
                <a:latin typeface="Times New Roman" pitchFamily="18" charset="0"/>
                <a:cs typeface="Times New Roman" pitchFamily="18" charset="0"/>
              </a:rPr>
              <a:t>công </a:t>
            </a:r>
            <a:r>
              <a:rPr lang="en-US" sz="1600" smtClean="0">
                <a:latin typeface="Times New Roman" pitchFamily="18" charset="0"/>
                <a:cs typeface="Times New Roman" pitchFamily="18" charset="0"/>
              </a:rPr>
              <a:t>(Tổng hợp phiếu công)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10591800" cy="40687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669170"/>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371600"/>
            <a:ext cx="10972799" cy="4648200"/>
          </a:xfrm>
        </p:spPr>
        <p:txBody>
          <a:bodyPr/>
          <a:lstStyle/>
          <a:p>
            <a:pPr marL="279401" indent="0">
              <a:buNone/>
            </a:pPr>
            <a:r>
              <a:rPr lang="en-US" sz="1800" b="1" smtClean="0"/>
              <a:t>Dữ liệu hiển thị trên tổng hợp phiếu công như </a:t>
            </a:r>
            <a:r>
              <a:rPr lang="en-US" sz="1800" b="1"/>
              <a:t>sau</a:t>
            </a:r>
            <a:r>
              <a:rPr lang="en-US" sz="1800" b="1" smtClean="0"/>
              <a:t>:</a:t>
            </a:r>
          </a:p>
          <a:p>
            <a:pPr>
              <a:buFontTx/>
              <a:buChar char="-"/>
            </a:pPr>
            <a:r>
              <a:rPr lang="en-US" sz="1800" smtClean="0"/>
              <a:t> Thời gian đến: hiển thị thời gian check vân tay lúc đến của nhân viên</a:t>
            </a:r>
          </a:p>
          <a:p>
            <a:pPr>
              <a:buFontTx/>
              <a:buChar char="-"/>
            </a:pPr>
            <a:r>
              <a:rPr lang="en-US" sz="1800"/>
              <a:t> </a:t>
            </a:r>
            <a:r>
              <a:rPr lang="en-US" sz="1800" smtClean="0"/>
              <a:t>Thời gian về: hiển thị thời gian check vân tay lúc về của nhân viên</a:t>
            </a:r>
          </a:p>
          <a:p>
            <a:pPr>
              <a:buFontTx/>
              <a:buChar char="-"/>
            </a:pPr>
            <a:r>
              <a:rPr lang="en-US" sz="1800"/>
              <a:t> </a:t>
            </a:r>
            <a:r>
              <a:rPr lang="en-US" sz="1800" smtClean="0"/>
              <a:t>Công trên máy điều chỉnh: Tổng cộng số công mà nhân viên đã check vân tay</a:t>
            </a:r>
          </a:p>
          <a:p>
            <a:pPr>
              <a:buFontTx/>
              <a:buChar char="-"/>
            </a:pPr>
            <a:r>
              <a:rPr lang="en-US" sz="1800"/>
              <a:t> </a:t>
            </a:r>
            <a:r>
              <a:rPr lang="en-US" sz="1800" smtClean="0"/>
              <a:t>Công bổ sung: Tổng cộng các công mà nhân viên đã bổ sung</a:t>
            </a:r>
          </a:p>
          <a:p>
            <a:pPr>
              <a:buFontTx/>
              <a:buChar char="-"/>
            </a:pPr>
            <a:r>
              <a:rPr lang="en-US" sz="1800"/>
              <a:t> </a:t>
            </a:r>
            <a:r>
              <a:rPr lang="en-US" sz="1800" smtClean="0"/>
              <a:t>Nghỉ phép: Tổng cộng số công nghỉ phép mà nhân viên đã bổ sung</a:t>
            </a:r>
            <a:endParaRPr lang="en-US" sz="1800"/>
          </a:p>
          <a:p>
            <a:pPr>
              <a:buFontTx/>
              <a:buChar char="-"/>
            </a:pPr>
            <a:r>
              <a:rPr lang="en-US" sz="1800" smtClean="0"/>
              <a:t> </a:t>
            </a:r>
            <a:r>
              <a:rPr lang="en-US" sz="1800"/>
              <a:t>Công làm thêm: Tổng cộng số công làm thêm mà nhân viên đã </a:t>
            </a:r>
            <a:r>
              <a:rPr lang="en-US" sz="1800"/>
              <a:t>bổ </a:t>
            </a:r>
            <a:r>
              <a:rPr lang="en-US" sz="1800" smtClean="0"/>
              <a:t>sung</a:t>
            </a:r>
          </a:p>
          <a:p>
            <a:pPr>
              <a:buFontTx/>
              <a:buChar char="-"/>
            </a:pPr>
            <a:r>
              <a:rPr lang="en-US" sz="1800" smtClean="0"/>
              <a:t> Nghỉ không lương: Tổng cộng số công nghỉ không lương mà nhân viên đã bổ sung</a:t>
            </a:r>
          </a:p>
          <a:p>
            <a:pPr>
              <a:buFontTx/>
              <a:buChar char="-"/>
            </a:pPr>
            <a:r>
              <a:rPr lang="en-US" sz="1800"/>
              <a:t> </a:t>
            </a:r>
            <a:r>
              <a:rPr lang="en-US" sz="1800" smtClean="0"/>
              <a:t>Tổng công= Tổng công trên máy điều chỉnh + công bổ sung+công nghỉ phép+công làm thêm</a:t>
            </a:r>
          </a:p>
          <a:p>
            <a:pPr>
              <a:buFontTx/>
              <a:buChar char="-"/>
            </a:pPr>
            <a:r>
              <a:rPr lang="en-US" sz="1800"/>
              <a:t> </a:t>
            </a:r>
            <a:r>
              <a:rPr lang="en-US" sz="1800" smtClean="0"/>
              <a:t>Thời gian đi muộn: Là tổng số phút đi muộn của nhân viên</a:t>
            </a:r>
          </a:p>
          <a:p>
            <a:pPr>
              <a:buFontTx/>
              <a:buChar char="-"/>
            </a:pPr>
            <a:r>
              <a:rPr lang="en-US" sz="1800"/>
              <a:t> </a:t>
            </a:r>
            <a:r>
              <a:rPr lang="en-US" sz="1800" smtClean="0"/>
              <a:t>Thời gian về sớm: Là tổng số phút về sớm của nhân viên</a:t>
            </a:r>
          </a:p>
          <a:p>
            <a:pPr marL="279401" indent="0">
              <a:buNone/>
            </a:pPr>
            <a:endParaRPr lang="en-US" sz="1800" smtClean="0"/>
          </a:p>
          <a:p>
            <a:pPr marL="279401" indent="0">
              <a:buNone/>
            </a:pPr>
            <a:r>
              <a:rPr lang="en-US" sz="1800" smtClean="0"/>
              <a:t>Lưu ý: Dữ liệu trên tab &lt;Tổng hợp phiếu công&gt; hàng ngày sẽ được cập nhật theo các khung giờ: </a:t>
            </a:r>
            <a:r>
              <a:rPr lang="en-US" sz="1800"/>
              <a:t>10h, 15h, 20h, 23h.</a:t>
            </a:r>
          </a:p>
        </p:txBody>
      </p:sp>
      <p:sp>
        <p:nvSpPr>
          <p:cNvPr id="3" name="Title 2"/>
          <p:cNvSpPr>
            <a:spLocks noGrp="1"/>
          </p:cNvSpPr>
          <p:nvPr>
            <p:ph type="title"/>
          </p:nvPr>
        </p:nvSpPr>
        <p:spPr>
          <a:xfrm>
            <a:off x="457200" y="609600"/>
            <a:ext cx="10972799" cy="838199"/>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công </a:t>
            </a:r>
            <a:r>
              <a:rPr lang="en-US" sz="1600">
                <a:latin typeface="Times New Roman" pitchFamily="18" charset="0"/>
                <a:cs typeface="Times New Roman" pitchFamily="18" charset="0"/>
              </a:rPr>
              <a:t>(Tổng hợp phiếu công)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spTree>
    <p:extLst>
      <p:ext uri="{BB962C8B-B14F-4D97-AF65-F5344CB8AC3E}">
        <p14:creationId xmlns:p14="http://schemas.microsoft.com/office/powerpoint/2010/main" val="404055252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19200"/>
            <a:ext cx="10972799" cy="4325112"/>
          </a:xfrm>
        </p:spPr>
        <p:txBody>
          <a:bodyPr/>
          <a:lstStyle/>
          <a:p>
            <a:pPr marL="279401" indent="0">
              <a:buNone/>
            </a:pPr>
            <a:r>
              <a:rPr lang="en-US" sz="1800" b="1" smtClean="0">
                <a:latin typeface="Times New Roman" pitchFamily="18" charset="0"/>
                <a:cs typeface="Times New Roman" pitchFamily="18" charset="0"/>
              </a:rPr>
              <a:t>3.5 Quản </a:t>
            </a:r>
            <a:r>
              <a:rPr lang="en-US" sz="1800" b="1">
                <a:latin typeface="Times New Roman" pitchFamily="18" charset="0"/>
                <a:cs typeface="Times New Roman" pitchFamily="18" charset="0"/>
              </a:rPr>
              <a:t>lý chấm công</a:t>
            </a:r>
            <a:endParaRPr lang="en-US" sz="1800" b="1" smtClean="0">
              <a:latin typeface="Times New Roman" pitchFamily="18" charset="0"/>
              <a:cs typeface="Times New Roman" pitchFamily="18" charset="0"/>
            </a:endParaRPr>
          </a:p>
          <a:p>
            <a:pPr marL="279401" indent="0">
              <a:buNone/>
            </a:pPr>
            <a:r>
              <a:rPr lang="en-US" sz="1800" b="1" smtClean="0">
                <a:latin typeface="Times New Roman" pitchFamily="18" charset="0"/>
                <a:cs typeface="Times New Roman" pitchFamily="18" charset="0"/>
              </a:rPr>
              <a:t>3.5.1 </a:t>
            </a:r>
            <a:r>
              <a:rPr lang="en-US" sz="1800" b="1">
                <a:latin typeface="Times New Roman" pitchFamily="18" charset="0"/>
                <a:cs typeface="Times New Roman" pitchFamily="18" charset="0"/>
              </a:rPr>
              <a:t>- Chốt </a:t>
            </a:r>
            <a:r>
              <a:rPr lang="en-US" sz="1800" b="1">
                <a:latin typeface="Times New Roman" pitchFamily="18" charset="0"/>
                <a:cs typeface="Times New Roman" pitchFamily="18" charset="0"/>
              </a:rPr>
              <a:t>công</a:t>
            </a:r>
            <a:r>
              <a:rPr lang="en-US" sz="1800" b="1" smtClean="0">
                <a:latin typeface="Times New Roman" pitchFamily="18" charset="0"/>
                <a:cs typeface="Times New Roman" pitchFamily="18" charset="0"/>
              </a:rPr>
              <a:t>: </a:t>
            </a:r>
            <a:r>
              <a:rPr lang="en-US" sz="1800" smtClean="0">
                <a:latin typeface="Times New Roman" pitchFamily="18" charset="0"/>
                <a:cs typeface="Times New Roman" pitchFamily="18" charset="0"/>
              </a:rPr>
              <a:t>Cuối tháng thì HR/Kế toán sẽ thực hiện chốt công để tính lương cho nhân viên như sau: </a:t>
            </a:r>
          </a:p>
          <a:p>
            <a:pPr marL="279401" indent="0">
              <a:buNone/>
            </a:pPr>
            <a:r>
              <a:rPr lang="en-US" sz="1800" i="1" u="sng"/>
              <a:t>Bước 1</a:t>
            </a:r>
            <a:r>
              <a:rPr lang="en-US" sz="1800"/>
              <a:t>: Đăng nhập vào hệ thống </a:t>
            </a:r>
            <a:r>
              <a:rPr lang="en-US" sz="1800"/>
              <a:t>HRM </a:t>
            </a:r>
            <a:r>
              <a:rPr lang="en-US" sz="1800" smtClean="0"/>
              <a:t>bằng tài khoản của HR/Kế toán chọn </a:t>
            </a:r>
            <a:r>
              <a:rPr lang="en-US" sz="1800"/>
              <a:t>tab </a:t>
            </a:r>
            <a:r>
              <a:rPr lang="en-US" sz="1800" smtClean="0"/>
              <a:t>&lt;Quản lý chấm công&gt; </a:t>
            </a:r>
            <a:r>
              <a:rPr lang="en-US" sz="1800"/>
              <a:t>hệ thống sẽ hiển thị màn </a:t>
            </a:r>
            <a:r>
              <a:rPr lang="en-US" sz="1800"/>
              <a:t>hình </a:t>
            </a:r>
            <a:r>
              <a:rPr lang="en-US" sz="1800" smtClean="0"/>
              <a:t>quản lý chấm công như sau:</a:t>
            </a:r>
          </a:p>
          <a:p>
            <a:pPr marL="279401" indent="0">
              <a:buNone/>
            </a:pPr>
            <a:endParaRPr lang="en-US" sz="1800"/>
          </a:p>
          <a:p>
            <a:pPr marL="279401" indent="0">
              <a:buNone/>
            </a:pPr>
            <a:endParaRPr lang="en-US" sz="1800">
              <a:latin typeface="Times New Roman" pitchFamily="18" charset="0"/>
              <a:cs typeface="Times New Roman" pitchFamily="18" charset="0"/>
            </a:endParaRPr>
          </a:p>
        </p:txBody>
      </p:sp>
      <p:sp>
        <p:nvSpPr>
          <p:cNvPr id="3" name="Title 2"/>
          <p:cNvSpPr>
            <a:spLocks noGrp="1"/>
          </p:cNvSpPr>
          <p:nvPr>
            <p:ph type="title"/>
          </p:nvPr>
        </p:nvSpPr>
        <p:spPr>
          <a:xfrm>
            <a:off x="457200" y="609601"/>
            <a:ext cx="10972799" cy="762000"/>
          </a:xfrm>
        </p:spPr>
        <p:txBody>
          <a:bodyPr/>
          <a:lstStyle/>
          <a:p>
            <a:r>
              <a:rPr lang="en-US" sz="3600">
                <a:latin typeface="Times New Roman" pitchFamily="18" charset="0"/>
                <a:cs typeface="Times New Roman" pitchFamily="18" charset="0"/>
              </a:rPr>
              <a:t>3 – Chấm </a:t>
            </a:r>
            <a:r>
              <a:rPr lang="en-US" sz="3600">
                <a:latin typeface="Times New Roman" pitchFamily="18" charset="0"/>
                <a:cs typeface="Times New Roman" pitchFamily="18" charset="0"/>
              </a:rPr>
              <a:t>công </a:t>
            </a:r>
            <a:r>
              <a:rPr lang="en-US" sz="1600" smtClean="0">
                <a:latin typeface="Times New Roman" pitchFamily="18" charset="0"/>
                <a:cs typeface="Times New Roman" pitchFamily="18" charset="0"/>
              </a:rPr>
              <a:t>(Quản lý chấm công)</a:t>
            </a:r>
            <a:r>
              <a:rPr lang="en-US" sz="1600">
                <a:latin typeface="Times New Roman" pitchFamily="18" charset="0"/>
                <a:cs typeface="Times New Roman" pitchFamily="18" charset="0"/>
              </a:rPr>
              <a:t/>
            </a:r>
            <a:br>
              <a:rPr lang="en-US" sz="1600">
                <a:latin typeface="Times New Roman" pitchFamily="18" charset="0"/>
                <a:cs typeface="Times New Roman" pitchFamily="18" charset="0"/>
              </a:rPr>
            </a:br>
            <a:endParaRPr lang="en-US" sz="160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90801"/>
            <a:ext cx="101346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770401"/>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371600"/>
            <a:ext cx="10972799" cy="4325112"/>
          </a:xfrm>
        </p:spPr>
        <p:txBody>
          <a:bodyPr/>
          <a:lstStyle/>
          <a:p>
            <a:pPr marL="279401" indent="0">
              <a:buNone/>
            </a:pPr>
            <a:r>
              <a:rPr lang="en-US" sz="1800" i="1" u="sng"/>
              <a:t>Bước </a:t>
            </a:r>
            <a:r>
              <a:rPr lang="en-US" sz="1800" i="1" u="sng" smtClean="0"/>
              <a:t>2</a:t>
            </a:r>
            <a:r>
              <a:rPr lang="en-US" sz="1800" smtClean="0"/>
              <a:t>: Chọn 1 hoặc nhiều nhân viên cần chốt công sau đó kích nút &lt;Chốt công&gt;:</a:t>
            </a:r>
          </a:p>
          <a:p>
            <a:pPr marL="279401" indent="0">
              <a:buNone/>
            </a:pPr>
            <a:endParaRPr lang="en-US" sz="1800"/>
          </a:p>
          <a:p>
            <a:pPr marL="279401" indent="0">
              <a:buNone/>
            </a:pPr>
            <a:endParaRPr lang="en-US"/>
          </a:p>
          <a:p>
            <a:pPr marL="279401" indent="0">
              <a:buNone/>
            </a:pPr>
            <a:endParaRPr lang="en-US"/>
          </a:p>
        </p:txBody>
      </p:sp>
      <p:sp>
        <p:nvSpPr>
          <p:cNvPr id="3" name="Title 2"/>
          <p:cNvSpPr>
            <a:spLocks noGrp="1"/>
          </p:cNvSpPr>
          <p:nvPr>
            <p:ph type="title"/>
          </p:nvPr>
        </p:nvSpPr>
        <p:spPr>
          <a:xfrm>
            <a:off x="457200" y="685801"/>
            <a:ext cx="10972799" cy="6858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(Quản lý chấm công)</a:t>
            </a:r>
            <a:br>
              <a:rPr lang="en-US" sz="1600">
                <a:latin typeface="Times New Roman" pitchFamily="18" charset="0"/>
                <a:cs typeface="Times New Roman" pitchFamily="18" charset="0"/>
              </a:rPr>
            </a:br>
            <a:endParaRPr lang="en-US" sz="160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10510838"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650924"/>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95400"/>
            <a:ext cx="10972799" cy="5257800"/>
          </a:xfrm>
        </p:spPr>
        <p:txBody>
          <a:bodyPr/>
          <a:lstStyle/>
          <a:p>
            <a:pPr marL="279401" indent="0">
              <a:buNone/>
            </a:pPr>
            <a:r>
              <a:rPr lang="en-US" sz="1800" smtClean="0"/>
              <a:t>Hệ thống hiển thị thông báo chốt công thành công như sau: 																																																																																																																							</a:t>
            </a:r>
          </a:p>
          <a:p>
            <a:pPr marL="279401" indent="0">
              <a:buNone/>
            </a:pPr>
            <a:r>
              <a:rPr lang="en-US" sz="1800" smtClean="0"/>
              <a:t>																																		</a:t>
            </a:r>
          </a:p>
          <a:p>
            <a:pPr marL="279401" indent="0">
              <a:buNone/>
            </a:pPr>
            <a:r>
              <a:rPr lang="en-US" sz="1800" smtClean="0"/>
              <a:t>Sau khi chốt công thành công thì hệ thống sẽ tự động tính lương nhân viên (</a:t>
            </a:r>
            <a:r>
              <a:rPr lang="en-US" sz="1400" i="1" smtClean="0"/>
              <a:t>Chi tiết xem mục 5-Tổng hợp phiếu lương</a:t>
            </a:r>
            <a:r>
              <a:rPr lang="en-US" sz="1800" smtClean="0"/>
              <a:t>)																			</a:t>
            </a:r>
            <a:endParaRPr lang="en-US" sz="1800"/>
          </a:p>
        </p:txBody>
      </p:sp>
      <p:sp>
        <p:nvSpPr>
          <p:cNvPr id="3" name="Title 2"/>
          <p:cNvSpPr>
            <a:spLocks noGrp="1"/>
          </p:cNvSpPr>
          <p:nvPr>
            <p:ph type="title"/>
          </p:nvPr>
        </p:nvSpPr>
        <p:spPr>
          <a:xfrm>
            <a:off x="533400" y="609601"/>
            <a:ext cx="10972799" cy="685800"/>
          </a:xfrm>
        </p:spPr>
        <p:txBody>
          <a:bodyPr/>
          <a:lstStyle/>
          <a:p>
            <a:r>
              <a:rPr lang="en-US" sz="3600">
                <a:latin typeface="Times New Roman" pitchFamily="18" charset="0"/>
                <a:cs typeface="Times New Roman" pitchFamily="18" charset="0"/>
              </a:rPr>
              <a:t>3 – Chấm công</a:t>
            </a:r>
            <a:r>
              <a:rPr lang="en-US" sz="7200">
                <a:latin typeface="Times New Roman" pitchFamily="18" charset="0"/>
                <a:cs typeface="Times New Roman" pitchFamily="18" charset="0"/>
              </a:rPr>
              <a:t> </a:t>
            </a:r>
            <a:r>
              <a:rPr lang="en-US" sz="1600">
                <a:latin typeface="Times New Roman" pitchFamily="18" charset="0"/>
                <a:cs typeface="Times New Roman" pitchFamily="18" charset="0"/>
              </a:rPr>
              <a:t>(Quản lý chấm công)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1"/>
            <a:ext cx="10820400" cy="3733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73057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533401"/>
            <a:ext cx="10972799" cy="914400"/>
          </a:xfrm>
        </p:spPr>
        <p:txBody>
          <a:bodyPr/>
          <a:lstStyle/>
          <a:p>
            <a:r>
              <a:rPr lang="en-US" sz="3600"/>
              <a:t>1 – </a:t>
            </a:r>
            <a:r>
              <a:rPr lang="en-US" sz="3600">
                <a:latin typeface="Times New Roman" pitchFamily="18" charset="0"/>
                <a:cs typeface="Times New Roman" pitchFamily="18" charset="0"/>
              </a:rPr>
              <a:t>Đơn vị phòng ban </a:t>
            </a:r>
            <a:r>
              <a:rPr lang="en-US" sz="1600" smtClean="0">
                <a:latin typeface="Times New Roman" pitchFamily="18" charset="0"/>
                <a:cs typeface="Times New Roman" pitchFamily="18" charset="0"/>
              </a:rPr>
              <a:t>(Xóa </a:t>
            </a:r>
            <a:r>
              <a:rPr lang="en-US" sz="1600">
                <a:latin typeface="Times New Roman" pitchFamily="18" charset="0"/>
                <a:cs typeface="Times New Roman" pitchFamily="18" charset="0"/>
              </a:rPr>
              <a:t>phòng ban)</a:t>
            </a:r>
            <a:endParaRPr lang="en-US" sz="1600"/>
          </a:p>
        </p:txBody>
      </p:sp>
      <p:sp>
        <p:nvSpPr>
          <p:cNvPr id="4" name="Shape 124"/>
          <p:cNvSpPr txBox="1">
            <a:spLocks/>
          </p:cNvSpPr>
          <p:nvPr/>
        </p:nvSpPr>
        <p:spPr>
          <a:xfrm>
            <a:off x="457200" y="1219200"/>
            <a:ext cx="11273245" cy="50292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365760" marR="0" lvl="0" indent="-86359" algn="l" rtl="0">
              <a:lnSpc>
                <a:spcPct val="100000"/>
              </a:lnSpc>
              <a:spcBef>
                <a:spcPts val="300"/>
              </a:spcBef>
              <a:spcAft>
                <a:spcPts val="0"/>
              </a:spcAft>
              <a:buClr>
                <a:schemeClr val="accent3"/>
              </a:buClr>
              <a:buSzPct val="100000"/>
              <a:buFont typeface="Georgia"/>
              <a:buChar char="•"/>
              <a:defRPr sz="2800" b="0" i="0" u="none" strike="noStrike" cap="none">
                <a:solidFill>
                  <a:schemeClr val="dk2"/>
                </a:solidFill>
                <a:latin typeface="Calibri"/>
                <a:ea typeface="Calibri"/>
                <a:cs typeface="Calibri"/>
                <a:sym typeface="Calibri"/>
              </a:defRPr>
            </a:lvl1pPr>
            <a:lvl2pPr marL="658368" marR="0" lvl="1" indent="-86868" algn="l" rtl="0">
              <a:lnSpc>
                <a:spcPct val="100000"/>
              </a:lnSpc>
              <a:spcBef>
                <a:spcPts val="300"/>
              </a:spcBef>
              <a:spcAft>
                <a:spcPts val="0"/>
              </a:spcAft>
              <a:buClr>
                <a:schemeClr val="accent2"/>
              </a:buClr>
              <a:buSzPct val="100000"/>
              <a:buFont typeface="Georgia"/>
              <a:buChar char="▫"/>
              <a:defRPr sz="2600" b="0" i="0" u="none" strike="noStrike" cap="none">
                <a:solidFill>
                  <a:schemeClr val="dk2"/>
                </a:solidFill>
                <a:latin typeface="Calibri"/>
                <a:ea typeface="Calibri"/>
                <a:cs typeface="Calibri"/>
                <a:sym typeface="Calibri"/>
              </a:defRPr>
            </a:lvl2pPr>
            <a:lvl3pPr marL="923544" marR="0" lvl="2" indent="-72644" algn="l" rtl="0">
              <a:lnSpc>
                <a:spcPct val="100000"/>
              </a:lnSpc>
              <a:spcBef>
                <a:spcPts val="300"/>
              </a:spcBef>
              <a:spcAft>
                <a:spcPts val="0"/>
              </a:spcAft>
              <a:buClr>
                <a:schemeClr val="accent1"/>
              </a:buClr>
              <a:buSzPct val="100000"/>
              <a:buFont typeface="Noto Sans Symbols"/>
              <a:buChar char="⚫"/>
              <a:defRPr sz="2400" b="0" i="0" u="none" strike="noStrike" cap="none">
                <a:solidFill>
                  <a:schemeClr val="dk2"/>
                </a:solidFill>
                <a:latin typeface="Calibri"/>
                <a:ea typeface="Calibri"/>
                <a:cs typeface="Calibri"/>
                <a:sym typeface="Calibri"/>
              </a:defRPr>
            </a:lvl3pPr>
            <a:lvl4pPr marL="1179576" marR="0" lvl="3" indent="-61975" algn="l" rtl="0">
              <a:lnSpc>
                <a:spcPct val="100000"/>
              </a:lnSpc>
              <a:spcBef>
                <a:spcPts val="300"/>
              </a:spcBef>
              <a:spcAft>
                <a:spcPts val="0"/>
              </a:spcAft>
              <a:buClr>
                <a:schemeClr val="accent1"/>
              </a:buClr>
              <a:buSzPct val="100000"/>
              <a:buFont typeface="Noto Sans Symbols"/>
              <a:buChar char="⚫"/>
              <a:defRPr sz="2200" b="0" i="0" u="none" strike="noStrike" cap="none">
                <a:solidFill>
                  <a:schemeClr val="dk2"/>
                </a:solidFill>
                <a:latin typeface="Calibri"/>
                <a:ea typeface="Calibri"/>
                <a:cs typeface="Calibri"/>
                <a:sym typeface="Calibri"/>
              </a:defRPr>
            </a:lvl4pPr>
            <a:lvl5pPr marL="1389888" marR="0" lvl="4" indent="-56388" algn="l" rtl="0">
              <a:lnSpc>
                <a:spcPct val="100000"/>
              </a:lnSpc>
              <a:spcBef>
                <a:spcPts val="300"/>
              </a:spcBef>
              <a:spcAft>
                <a:spcPts val="0"/>
              </a:spcAft>
              <a:buClr>
                <a:schemeClr val="accent1"/>
              </a:buClr>
              <a:buSzPct val="100000"/>
              <a:buFont typeface="Noto Sans Symbols"/>
              <a:buChar char="⚫"/>
              <a:defRPr sz="2000" b="0" i="0" u="none" strike="noStrike" cap="none">
                <a:solidFill>
                  <a:schemeClr val="dk2"/>
                </a:solidFill>
                <a:latin typeface="Calibri"/>
                <a:ea typeface="Calibri"/>
                <a:cs typeface="Calibri"/>
                <a:sym typeface="Calibri"/>
              </a:defRPr>
            </a:lvl5pPr>
            <a:lvl6pPr marL="1609344" marR="0" lvl="5" indent="-72644" algn="l" rtl="0">
              <a:lnSpc>
                <a:spcPct val="100000"/>
              </a:lnSpc>
              <a:spcBef>
                <a:spcPts val="300"/>
              </a:spcBef>
              <a:spcAft>
                <a:spcPts val="0"/>
              </a:spcAft>
              <a:buClr>
                <a:schemeClr val="accent1"/>
              </a:buClr>
              <a:buSzPct val="100000"/>
              <a:buFont typeface="Noto Sans Symbols"/>
              <a:buChar char="⚫"/>
              <a:defRPr sz="1800" b="0" i="0" u="none" strike="noStrike" cap="none">
                <a:solidFill>
                  <a:schemeClr val="dk2"/>
                </a:solidFill>
                <a:latin typeface="Calibri"/>
                <a:ea typeface="Calibri"/>
                <a:cs typeface="Calibri"/>
                <a:sym typeface="Calibri"/>
              </a:defRPr>
            </a:lvl6pPr>
            <a:lvl7pPr marL="1828800" marR="0" lvl="6" indent="-88900" algn="l" rtl="0">
              <a:lnSpc>
                <a:spcPct val="100000"/>
              </a:lnSpc>
              <a:spcBef>
                <a:spcPts val="300"/>
              </a:spcBef>
              <a:spcAft>
                <a:spcPts val="0"/>
              </a:spcAft>
              <a:buClr>
                <a:schemeClr val="accent1"/>
              </a:buClr>
              <a:buSzPct val="100000"/>
              <a:buFont typeface="Noto Sans Symbols"/>
              <a:buChar char="⚫"/>
              <a:defRPr sz="1600" b="0" i="0" u="none" strike="noStrike" cap="none">
                <a:solidFill>
                  <a:schemeClr val="dk2"/>
                </a:solidFill>
                <a:latin typeface="Calibri"/>
                <a:ea typeface="Calibri"/>
                <a:cs typeface="Calibri"/>
                <a:sym typeface="Calibri"/>
              </a:defRPr>
            </a:lvl7pPr>
            <a:lvl8pPr marL="2029968" marR="0" lvl="7" indent="-93217" algn="l" rtl="0">
              <a:lnSpc>
                <a:spcPct val="100000"/>
              </a:lnSpc>
              <a:spcBef>
                <a:spcPts val="300"/>
              </a:spcBef>
              <a:spcAft>
                <a:spcPts val="0"/>
              </a:spcAft>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8pPr>
            <a:lvl9pPr marL="2240280" marR="0" lvl="8" indent="-93979" algn="l" rtl="0">
              <a:lnSpc>
                <a:spcPct val="100000"/>
              </a:lnSpc>
              <a:spcBef>
                <a:spcPts val="300"/>
              </a:spcBef>
              <a:spcAft>
                <a:spcPts val="0"/>
              </a:spcAft>
              <a:buClr>
                <a:schemeClr val="accent1"/>
              </a:buClr>
              <a:buSzPct val="100000"/>
              <a:buFont typeface="Noto Sans Symbols"/>
              <a:buChar char="⚫"/>
              <a:defRPr sz="1400" b="0" i="0" u="none" strike="noStrike" cap="none">
                <a:solidFill>
                  <a:schemeClr val="dk2"/>
                </a:solidFill>
                <a:latin typeface="Calibri"/>
                <a:ea typeface="Calibri"/>
                <a:cs typeface="Calibri"/>
                <a:sym typeface="Calibri"/>
              </a:defRPr>
            </a:lvl9pPr>
          </a:lstStyle>
          <a:p>
            <a:pPr indent="-264160">
              <a:buSzPct val="25000"/>
              <a:buNone/>
            </a:pPr>
            <a:r>
              <a:rPr lang="en-US" sz="1800" b="1" smtClean="0"/>
              <a:t>1.3 Xóa phòng ban</a:t>
            </a:r>
            <a:endParaRPr lang="en-US" sz="1800" b="1"/>
          </a:p>
          <a:p>
            <a:pPr indent="-264160">
              <a:buSzPct val="25000"/>
              <a:buFont typeface="Georgia"/>
              <a:buNone/>
            </a:pPr>
            <a:r>
              <a:rPr lang="vi-VN" sz="1800" i="1" u="sng" smtClean="0"/>
              <a:t>Bước 1</a:t>
            </a:r>
            <a:r>
              <a:rPr lang="vi-VN" sz="1800" smtClean="0"/>
              <a:t>: </a:t>
            </a:r>
            <a:r>
              <a:rPr lang="en-US" sz="1800" smtClean="0"/>
              <a:t>Tại danh sách phòng ban thực hiện chọn 1 phòng ban cần xóa sau đó kích vào icon        hệ thống hiển thị popup như sau:</a:t>
            </a:r>
          </a:p>
          <a:p>
            <a:pPr indent="-264160">
              <a:buSzPct val="25000"/>
              <a:buFont typeface="Georgia"/>
              <a:buNone/>
            </a:pPr>
            <a:r>
              <a:rPr lang="en-US" sz="1800" smtClean="0"/>
              <a:t>																																																																																																																																						</a:t>
            </a:r>
          </a:p>
          <a:p>
            <a:pPr indent="-264160">
              <a:buSzPct val="25000"/>
              <a:buFont typeface="Georgia"/>
              <a:buNone/>
            </a:pPr>
            <a:r>
              <a:rPr lang="en-US" sz="1800"/>
              <a:t> </a:t>
            </a:r>
            <a:r>
              <a:rPr lang="en-US" sz="1800" smtClean="0"/>
              <a:t>               - Nếu kích nút &lt;OK&gt; hệ thống tự động xóa phòng ban đã tạo</a:t>
            </a:r>
          </a:p>
          <a:p>
            <a:pPr indent="-264160">
              <a:buSzPct val="25000"/>
              <a:buFont typeface="Georgia"/>
              <a:buNone/>
            </a:pPr>
            <a:r>
              <a:rPr lang="en-US" sz="1800" smtClean="0"/>
              <a:t>                - Nếu kích nút &lt;Cancel&gt; hệ thống tự động quay về màn hình danh sách phòng ban</a:t>
            </a:r>
            <a:endParaRPr lang="en-US" sz="1800"/>
          </a:p>
          <a:p>
            <a:pPr indent="-264160">
              <a:buSzPct val="25000"/>
              <a:buFont typeface="Georgia"/>
              <a:buNone/>
            </a:pPr>
            <a:endParaRPr lang="vi-VN" sz="1800" smtClean="0"/>
          </a:p>
          <a:p>
            <a:pPr indent="-264160">
              <a:buSzPct val="25000"/>
              <a:buFont typeface="Georgia"/>
              <a:buNone/>
            </a:pPr>
            <a:r>
              <a:rPr lang="vi-VN" sz="1800" smtClean="0"/>
              <a:t> </a:t>
            </a:r>
          </a:p>
          <a:p>
            <a:pPr indent="-264160">
              <a:buSzPct val="25000"/>
              <a:buFont typeface="Georgia"/>
              <a:buNone/>
            </a:pPr>
            <a:r>
              <a:rPr lang="vi-VN" sz="1800" smtClean="0"/>
              <a: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1574141"/>
            <a:ext cx="219075" cy="276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853" y="2416835"/>
            <a:ext cx="6470650" cy="2895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4025865"/>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19200"/>
            <a:ext cx="10972799" cy="4325112"/>
          </a:xfrm>
        </p:spPr>
        <p:txBody>
          <a:bodyPr/>
          <a:lstStyle/>
          <a:p>
            <a:pPr marL="279401" indent="0">
              <a:buNone/>
            </a:pPr>
            <a:r>
              <a:rPr lang="en-US" sz="1800" b="1" smtClean="0">
                <a:latin typeface="Times New Roman" pitchFamily="18" charset="0"/>
                <a:cs typeface="Times New Roman" pitchFamily="18" charset="0"/>
              </a:rPr>
              <a:t>3.5.2 – Gỡ chốt: </a:t>
            </a:r>
            <a:r>
              <a:rPr lang="en-US" sz="1800" smtClean="0">
                <a:latin typeface="Times New Roman" pitchFamily="18" charset="0"/>
                <a:cs typeface="Times New Roman" pitchFamily="18" charset="0"/>
              </a:rPr>
              <a:t>Trường hợp nếu nhân viên có sự thay đổi về công thì HR/Kế toán sẽ thực hiện gỡ chốt công nhân viên để tính lại công. </a:t>
            </a:r>
            <a:endParaRPr lang="en-US" sz="1800">
              <a:latin typeface="Times New Roman" pitchFamily="18" charset="0"/>
              <a:cs typeface="Times New Roman" pitchFamily="18" charset="0"/>
            </a:endParaRPr>
          </a:p>
          <a:p>
            <a:pPr marL="279401" indent="0">
              <a:buNone/>
            </a:pPr>
            <a:r>
              <a:rPr lang="en-US" sz="1800" i="1" u="sng"/>
              <a:t>Bước 1</a:t>
            </a:r>
            <a:r>
              <a:rPr lang="en-US" sz="1800"/>
              <a:t>: Đăng nhập vào hệ thống HRM bằng tài khoản của HR/Kế toán chọn tab &lt;Quản lý chấm công&gt; hệ thống sẽ hiển thị màn hình quản lý chấm công như </a:t>
            </a:r>
            <a:r>
              <a:rPr lang="en-US" sz="1800"/>
              <a:t>sau</a:t>
            </a:r>
            <a:r>
              <a:rPr lang="en-US" sz="1800" smtClean="0"/>
              <a:t>:																																																																																																																																																					</a:t>
            </a:r>
          </a:p>
          <a:p>
            <a:pPr marL="279401" indent="0">
              <a:buNone/>
            </a:pPr>
            <a:r>
              <a:rPr lang="en-US" sz="1400" i="1" smtClean="0"/>
              <a:t>Lưu ý</a:t>
            </a:r>
            <a:r>
              <a:rPr lang="en-US" sz="1400" smtClean="0"/>
              <a:t>: Nếu lương của nhân viên đã được chốt thì sẽ không thể gỡ chốt công của nhân viên được. Trường hợp muốn gỡ chốt để chốt lại công thì phải thực hiện gỡ chốt lương trước.</a:t>
            </a:r>
          </a:p>
          <a:p>
            <a:pPr marL="279401" indent="0">
              <a:buNone/>
            </a:pPr>
            <a:endParaRPr lang="en-US" sz="1800"/>
          </a:p>
          <a:p>
            <a:pPr marL="279401" indent="0">
              <a:buNone/>
            </a:pPr>
            <a:endParaRPr lang="en-US"/>
          </a:p>
        </p:txBody>
      </p:sp>
      <p:sp>
        <p:nvSpPr>
          <p:cNvPr id="3" name="Title 2"/>
          <p:cNvSpPr>
            <a:spLocks noGrp="1"/>
          </p:cNvSpPr>
          <p:nvPr>
            <p:ph type="title"/>
          </p:nvPr>
        </p:nvSpPr>
        <p:spPr>
          <a:xfrm>
            <a:off x="457200" y="609601"/>
            <a:ext cx="10972799" cy="6858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(Quản lý chấm công)</a:t>
            </a:r>
            <a:br>
              <a:rPr lang="en-US" sz="1600">
                <a:latin typeface="Times New Roman" pitchFamily="18" charset="0"/>
                <a:cs typeface="Times New Roman" pitchFamily="18" charset="0"/>
              </a:rPr>
            </a:br>
            <a:endParaRPr lang="en-US" sz="160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667000"/>
            <a:ext cx="10134600" cy="3276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3751262"/>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8200" y="1371600"/>
            <a:ext cx="10972799" cy="4325112"/>
          </a:xfrm>
        </p:spPr>
        <p:txBody>
          <a:bodyPr/>
          <a:lstStyle/>
          <a:p>
            <a:pPr marL="279401" indent="0">
              <a:buNone/>
            </a:pPr>
            <a:r>
              <a:rPr lang="en-US" sz="1800" i="1" u="sng"/>
              <a:t>Bước </a:t>
            </a:r>
            <a:r>
              <a:rPr lang="en-US" sz="1800" i="1" u="sng" smtClean="0"/>
              <a:t>2</a:t>
            </a:r>
            <a:r>
              <a:rPr lang="en-US" sz="1800" smtClean="0"/>
              <a:t>: Chọn nhân viên cần gỡ chốt sau đó kích nút &lt;Gỡ chốt&gt; như hình sau:</a:t>
            </a:r>
          </a:p>
          <a:p>
            <a:pPr marL="279401" indent="0">
              <a:buNone/>
            </a:pPr>
            <a:endParaRPr lang="en-US"/>
          </a:p>
        </p:txBody>
      </p:sp>
      <p:sp>
        <p:nvSpPr>
          <p:cNvPr id="3" name="Title 2"/>
          <p:cNvSpPr>
            <a:spLocks noGrp="1"/>
          </p:cNvSpPr>
          <p:nvPr>
            <p:ph type="title"/>
          </p:nvPr>
        </p:nvSpPr>
        <p:spPr>
          <a:xfrm>
            <a:off x="609600" y="609600"/>
            <a:ext cx="10972799" cy="685800"/>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công </a:t>
            </a:r>
            <a:r>
              <a:rPr lang="en-US" sz="1600">
                <a:latin typeface="Times New Roman" pitchFamily="18" charset="0"/>
                <a:cs typeface="Times New Roman" pitchFamily="18" charset="0"/>
              </a:rPr>
              <a:t>(Quản lý chấm công)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05000"/>
            <a:ext cx="10515600" cy="434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952712"/>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97151" y="1143000"/>
            <a:ext cx="10972799" cy="5257800"/>
          </a:xfrm>
        </p:spPr>
        <p:txBody>
          <a:bodyPr/>
          <a:lstStyle/>
          <a:p>
            <a:pPr marL="279401" indent="0">
              <a:buNone/>
            </a:pPr>
            <a:r>
              <a:rPr lang="en-US" sz="1800" smtClean="0"/>
              <a:t>Hệ thống hiển thị thông báo gỡ chốt thành công như sau:																																																																																																																																																															</a:t>
            </a:r>
          </a:p>
          <a:p>
            <a:pPr marL="279401" indent="0">
              <a:buNone/>
            </a:pPr>
            <a:r>
              <a:rPr lang="en-US" sz="1800" smtClean="0"/>
              <a:t>- Sau khi gỡ chốt thành công thì hệ thống tự động reset lại thông tin lương của nhân viên </a:t>
            </a:r>
            <a:r>
              <a:rPr lang="en-US" sz="1400" i="1" smtClean="0"/>
              <a:t>(Chi tiết xem mục 5- Tổng hợp phiếu lương)</a:t>
            </a:r>
          </a:p>
          <a:p>
            <a:pPr>
              <a:buFontTx/>
              <a:buChar char="-"/>
            </a:pPr>
            <a:r>
              <a:rPr lang="en-US" sz="1800" i="1" smtClean="0">
                <a:solidFill>
                  <a:srgbClr val="FF0000"/>
                </a:solidFill>
              </a:rPr>
              <a:t>Lưu ý</a:t>
            </a:r>
            <a:r>
              <a:rPr lang="en-US" sz="1800" i="1" smtClean="0"/>
              <a:t>: </a:t>
            </a:r>
            <a:r>
              <a:rPr lang="en-US" sz="1800" smtClean="0"/>
              <a:t>Các chức năng nhập excel, xuất excel, chốt công, gỡ chốt chỉ được thực hiện nếu tài khoản có các quyền này.</a:t>
            </a:r>
            <a:endParaRPr lang="en-US" sz="1800"/>
          </a:p>
        </p:txBody>
      </p:sp>
      <p:sp>
        <p:nvSpPr>
          <p:cNvPr id="3" name="Title 2"/>
          <p:cNvSpPr>
            <a:spLocks noGrp="1"/>
          </p:cNvSpPr>
          <p:nvPr>
            <p:ph type="title"/>
          </p:nvPr>
        </p:nvSpPr>
        <p:spPr>
          <a:xfrm>
            <a:off x="533400" y="609600"/>
            <a:ext cx="10972799" cy="685800"/>
          </a:xfrm>
        </p:spPr>
        <p:txBody>
          <a:bodyPr/>
          <a:lstStyle/>
          <a:p>
            <a:r>
              <a:rPr lang="en-US" sz="3600" smtClean="0">
                <a:latin typeface="Times New Roman" pitchFamily="18" charset="0"/>
                <a:cs typeface="Times New Roman" pitchFamily="18" charset="0"/>
              </a:rPr>
              <a:t>3 </a:t>
            </a:r>
            <a:r>
              <a:rPr lang="en-US" sz="3600">
                <a:latin typeface="Times New Roman" pitchFamily="18" charset="0"/>
                <a:cs typeface="Times New Roman" pitchFamily="18" charset="0"/>
              </a:rPr>
              <a:t>– Chấm công </a:t>
            </a:r>
            <a:r>
              <a:rPr lang="en-US" sz="1600">
                <a:latin typeface="Times New Roman" pitchFamily="18" charset="0"/>
                <a:cs typeface="Times New Roman" pitchFamily="18" charset="0"/>
              </a:rPr>
              <a:t>(Quản lý chấm công)</a:t>
            </a:r>
            <a:br>
              <a:rPr lang="en-US" sz="1600">
                <a:latin typeface="Times New Roman" pitchFamily="18" charset="0"/>
                <a:cs typeface="Times New Roman" pitchFamily="18" charset="0"/>
              </a:rPr>
            </a:br>
            <a:endParaRPr lang="en-US" sz="160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80" y="1676400"/>
            <a:ext cx="10134600" cy="3429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0978612"/>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62000" y="1219200"/>
            <a:ext cx="10972799" cy="5105400"/>
          </a:xfrm>
        </p:spPr>
        <p:txBody>
          <a:bodyPr/>
          <a:lstStyle/>
          <a:p>
            <a:pPr marL="279401" indent="0">
              <a:buNone/>
            </a:pPr>
            <a:r>
              <a:rPr lang="en-US" sz="1800" b="1" smtClean="0">
                <a:latin typeface="Times New Roman" pitchFamily="18" charset="0"/>
                <a:cs typeface="Times New Roman" pitchFamily="18" charset="0"/>
              </a:rPr>
              <a:t>3.6 </a:t>
            </a:r>
            <a:r>
              <a:rPr lang="en-US" sz="1800" b="1">
                <a:latin typeface="Times New Roman" pitchFamily="18" charset="0"/>
                <a:cs typeface="Times New Roman" pitchFamily="18" charset="0"/>
              </a:rPr>
              <a:t>Quản </a:t>
            </a:r>
            <a:r>
              <a:rPr lang="en-US" sz="1800" b="1">
                <a:latin typeface="Times New Roman" pitchFamily="18" charset="0"/>
                <a:cs typeface="Times New Roman" pitchFamily="18" charset="0"/>
              </a:rPr>
              <a:t>lý </a:t>
            </a:r>
            <a:r>
              <a:rPr lang="en-US" sz="1800" b="1" smtClean="0">
                <a:latin typeface="Times New Roman" pitchFamily="18" charset="0"/>
                <a:cs typeface="Times New Roman" pitchFamily="18" charset="0"/>
              </a:rPr>
              <a:t>phép</a:t>
            </a:r>
          </a:p>
          <a:p>
            <a:pPr marL="279401" indent="0">
              <a:buNone/>
            </a:pPr>
            <a:r>
              <a:rPr lang="en-US" sz="1800" i="1" u="sng"/>
              <a:t>Bước 1</a:t>
            </a:r>
            <a:r>
              <a:rPr lang="en-US" sz="1800"/>
              <a:t>: Đăng nhập vào hệ thống </a:t>
            </a:r>
            <a:r>
              <a:rPr lang="en-US" sz="1800"/>
              <a:t>HRM </a:t>
            </a:r>
            <a:r>
              <a:rPr lang="en-US" sz="1800" smtClean="0"/>
              <a:t>chức năng &lt;Chấm công&gt; chọn tiếp &lt;Quản </a:t>
            </a:r>
            <a:r>
              <a:rPr lang="en-US" sz="1800"/>
              <a:t>lý </a:t>
            </a:r>
            <a:r>
              <a:rPr lang="en-US" sz="1800" smtClean="0"/>
              <a:t>phép&gt; </a:t>
            </a:r>
            <a:r>
              <a:rPr lang="en-US" sz="1800"/>
              <a:t>hệ thống sẽ hiển thị màn hình quản lý chấm công như </a:t>
            </a:r>
            <a:r>
              <a:rPr lang="en-US" sz="1800"/>
              <a:t>sau</a:t>
            </a:r>
            <a:r>
              <a:rPr lang="en-US" sz="1800" smtClean="0"/>
              <a:t>:																																																																																																																																											H</a:t>
            </a:r>
          </a:p>
          <a:p>
            <a:pPr marL="279401" indent="0">
              <a:buNone/>
            </a:pPr>
            <a:r>
              <a:rPr lang="en-US" sz="1800" smtClean="0"/>
              <a:t>Hệ thống hiển thị thông tin chi tiết về số phép của nhân viên như hình trên</a:t>
            </a:r>
          </a:p>
          <a:p>
            <a:pPr marL="279401" indent="0">
              <a:buNone/>
            </a:pPr>
            <a:r>
              <a:rPr lang="en-US" sz="1800" smtClean="0"/>
              <a:t>							</a:t>
            </a:r>
            <a:endParaRPr lang="en-US" sz="1800"/>
          </a:p>
          <a:p>
            <a:pPr marL="279401" indent="0">
              <a:buNone/>
            </a:pPr>
            <a:endParaRPr lang="en-US" sz="1800" b="1">
              <a:latin typeface="Times New Roman" pitchFamily="18" charset="0"/>
              <a:cs typeface="Times New Roman" pitchFamily="18" charset="0"/>
            </a:endParaRPr>
          </a:p>
          <a:p>
            <a:pPr marL="279401" indent="0">
              <a:buNone/>
            </a:pPr>
            <a:r>
              <a:rPr lang="en-US" smtClean="0"/>
              <a:t>																																																			</a:t>
            </a:r>
            <a:endParaRPr lang="en-US"/>
          </a:p>
        </p:txBody>
      </p:sp>
      <p:sp>
        <p:nvSpPr>
          <p:cNvPr id="3" name="Title 2"/>
          <p:cNvSpPr>
            <a:spLocks noGrp="1"/>
          </p:cNvSpPr>
          <p:nvPr>
            <p:ph type="title"/>
          </p:nvPr>
        </p:nvSpPr>
        <p:spPr>
          <a:xfrm>
            <a:off x="533400" y="533401"/>
            <a:ext cx="10972799" cy="609600"/>
          </a:xfrm>
        </p:spPr>
        <p:txBody>
          <a:bodyPr/>
          <a:lstStyle/>
          <a:p>
            <a:r>
              <a:rPr lang="en-US" sz="3600">
                <a:latin typeface="Times New Roman" pitchFamily="18" charset="0"/>
                <a:cs typeface="Times New Roman" pitchFamily="18" charset="0"/>
              </a:rPr>
              <a:t>3 – Chấm công </a:t>
            </a:r>
            <a:r>
              <a:rPr lang="en-US" sz="1600">
                <a:latin typeface="Times New Roman" pitchFamily="18" charset="0"/>
                <a:cs typeface="Times New Roman" pitchFamily="18" charset="0"/>
              </a:rPr>
              <a:t>(Quản </a:t>
            </a:r>
            <a:r>
              <a:rPr lang="en-US" sz="1600">
                <a:latin typeface="Times New Roman" pitchFamily="18" charset="0"/>
                <a:cs typeface="Times New Roman" pitchFamily="18" charset="0"/>
              </a:rPr>
              <a:t>lý </a:t>
            </a:r>
            <a:r>
              <a:rPr lang="en-US" sz="1600" smtClean="0">
                <a:latin typeface="Times New Roman" pitchFamily="18" charset="0"/>
                <a:cs typeface="Times New Roman" pitchFamily="18" charset="0"/>
              </a:rPr>
              <a:t>phép)</a:t>
            </a:r>
            <a:endParaRPr lang="en-US" sz="160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01893"/>
            <a:ext cx="9906000" cy="32083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522289"/>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219200"/>
            <a:ext cx="10972799" cy="4325112"/>
          </a:xfrm>
        </p:spPr>
        <p:txBody>
          <a:bodyPr/>
          <a:lstStyle/>
          <a:p>
            <a:pPr marL="279401" indent="0">
              <a:buNone/>
            </a:pPr>
            <a:r>
              <a:rPr lang="en-US" sz="1800" b="1" u="sng" smtClean="0"/>
              <a:t>Mục đích</a:t>
            </a:r>
            <a:r>
              <a:rPr lang="en-US" sz="1800" smtClean="0"/>
              <a:t>: Chức năng cung cấp các thông tin về quá trình công tác, bảo hiểm và các loại phụ cấp của nhân viên để HR kiểm tra xem có sai sót gì không trước mỗi kỳ tính lương.</a:t>
            </a:r>
          </a:p>
          <a:p>
            <a:pPr marL="279401" indent="0">
              <a:buNone/>
            </a:pPr>
            <a:r>
              <a:rPr lang="en-US" sz="1800" i="1" u="sng" smtClean="0"/>
              <a:t>Bước </a:t>
            </a:r>
            <a:r>
              <a:rPr lang="en-US" sz="1800" i="1" u="sng"/>
              <a:t>1</a:t>
            </a:r>
            <a:r>
              <a:rPr lang="en-US" sz="1800"/>
              <a:t>: Đăng nhập vào hệ thống HRM bằng tài khoản của HR/Kế toán </a:t>
            </a:r>
            <a:r>
              <a:rPr lang="en-US" sz="1800"/>
              <a:t>chọn </a:t>
            </a:r>
            <a:r>
              <a:rPr lang="en-US" sz="1800" smtClean="0"/>
              <a:t>chức năng &lt;Kiểm tra lương&gt; hệ </a:t>
            </a:r>
            <a:r>
              <a:rPr lang="en-US" sz="1800"/>
              <a:t>thống sẽ hiển thị màn </a:t>
            </a:r>
            <a:r>
              <a:rPr lang="en-US" sz="1800"/>
              <a:t>hình </a:t>
            </a:r>
            <a:r>
              <a:rPr lang="en-US" sz="1800" smtClean="0"/>
              <a:t>kiểm tra lương </a:t>
            </a:r>
            <a:r>
              <a:rPr lang="en-US" sz="1800"/>
              <a:t>như </a:t>
            </a:r>
            <a:r>
              <a:rPr lang="en-US" sz="1800"/>
              <a:t>sau</a:t>
            </a:r>
            <a:r>
              <a:rPr lang="en-US" sz="1800" smtClean="0"/>
              <a:t>:</a:t>
            </a:r>
          </a:p>
          <a:p>
            <a:pPr marL="279401" indent="0">
              <a:buNone/>
            </a:pPr>
            <a:endParaRPr lang="en-US" sz="1800" smtClean="0"/>
          </a:p>
          <a:p>
            <a:pPr marL="279401" indent="0">
              <a:buNone/>
            </a:pPr>
            <a:endParaRPr lang="en-US" sz="1800"/>
          </a:p>
          <a:p>
            <a:pPr marL="279401" indent="0">
              <a:buNone/>
            </a:pPr>
            <a:endParaRPr lang="en-US" sz="1800"/>
          </a:p>
        </p:txBody>
      </p:sp>
      <p:sp>
        <p:nvSpPr>
          <p:cNvPr id="3" name="Title 2"/>
          <p:cNvSpPr>
            <a:spLocks noGrp="1"/>
          </p:cNvSpPr>
          <p:nvPr>
            <p:ph type="title"/>
          </p:nvPr>
        </p:nvSpPr>
        <p:spPr>
          <a:xfrm>
            <a:off x="609600" y="762001"/>
            <a:ext cx="10972799" cy="609600"/>
          </a:xfrm>
        </p:spPr>
        <p:txBody>
          <a:bodyPr/>
          <a:lstStyle/>
          <a:p>
            <a:pPr lvl="0"/>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4 </a:t>
            </a:r>
            <a:r>
              <a:rPr lang="en-US" sz="3600">
                <a:latin typeface="Times New Roman" pitchFamily="18" charset="0"/>
                <a:cs typeface="Times New Roman" pitchFamily="18" charset="0"/>
              </a:rPr>
              <a:t>– Kiểm tra lương</a:t>
            </a:r>
            <a:r>
              <a:rPr lang="en-US">
                <a:latin typeface="Times New Roman" pitchFamily="18" charset="0"/>
                <a:cs typeface="Times New Roman" pitchFamily="18" charset="0"/>
              </a:rPr>
              <a:t/>
            </a:r>
            <a:br>
              <a:rPr lang="en-US">
                <a:latin typeface="Times New Roman" pitchFamily="18" charset="0"/>
                <a:cs typeface="Times New Roman" pitchFamily="18" charset="0"/>
              </a:rPr>
            </a:br>
            <a:r>
              <a:rPr lang="en-US" smtClean="0">
                <a:latin typeface="Times New Roman" pitchFamily="18" charset="0"/>
                <a:cs typeface="Times New Roman" pitchFamily="18" charset="0"/>
              </a:rPr>
              <a:t/>
            </a:r>
            <a:br>
              <a:rPr lang="en-US" smtClean="0">
                <a:latin typeface="Times New Roman" pitchFamily="18" charset="0"/>
                <a:cs typeface="Times New Roman" pitchFamily="18" charset="0"/>
              </a:rPr>
            </a:br>
            <a:endParaRPr lang="en-US"/>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10820399" cy="381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811884"/>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95400"/>
            <a:ext cx="10972799" cy="4325112"/>
          </a:xfrm>
        </p:spPr>
        <p:txBody>
          <a:bodyPr/>
          <a:lstStyle/>
          <a:p>
            <a:pPr marL="279401" indent="0">
              <a:buNone/>
            </a:pPr>
            <a:r>
              <a:rPr lang="en-US" sz="1800" b="1" smtClean="0">
                <a:latin typeface="Times New Roman" pitchFamily="18" charset="0"/>
                <a:cs typeface="Times New Roman" pitchFamily="18" charset="0"/>
              </a:rPr>
              <a:t>5.1 Tổng hợp phiếu lương: </a:t>
            </a:r>
            <a:r>
              <a:rPr lang="en-US" sz="1800" smtClean="0">
                <a:latin typeface="Times New Roman" pitchFamily="18" charset="0"/>
                <a:cs typeface="Times New Roman" pitchFamily="18" charset="0"/>
              </a:rPr>
              <a:t>Sau khi HR chốt công của nhân viên thì hệ thống tự động tính lương và hiển thị số liệu về lương của nhân viên trên tab &lt;Tổng hợp phiếu lương&gt;:</a:t>
            </a:r>
          </a:p>
          <a:p>
            <a:pPr marL="279401" indent="0">
              <a:buNone/>
            </a:pPr>
            <a:r>
              <a:rPr lang="en-US" sz="1800" i="1" u="sng"/>
              <a:t>Bước 1</a:t>
            </a:r>
            <a:r>
              <a:rPr lang="en-US" sz="1800"/>
              <a:t>: Đăng nhập vào hệ thống HRM bằng tài khoản </a:t>
            </a:r>
            <a:r>
              <a:rPr lang="en-US" sz="1800"/>
              <a:t>của </a:t>
            </a:r>
            <a:r>
              <a:rPr lang="en-US" sz="1800" smtClean="0"/>
              <a:t>Kế </a:t>
            </a:r>
            <a:r>
              <a:rPr lang="en-US" sz="1800"/>
              <a:t>toán chọn chức </a:t>
            </a:r>
            <a:r>
              <a:rPr lang="en-US" sz="1800"/>
              <a:t>năng </a:t>
            </a:r>
            <a:r>
              <a:rPr lang="en-US" sz="1800" smtClean="0"/>
              <a:t>&lt;Tổng hợp phiếu lương&gt; </a:t>
            </a:r>
            <a:r>
              <a:rPr lang="en-US" sz="1800"/>
              <a:t>hệ thống sẽ hiển thị màn </a:t>
            </a:r>
            <a:r>
              <a:rPr lang="en-US" sz="1800"/>
              <a:t>hình </a:t>
            </a:r>
            <a:r>
              <a:rPr lang="en-US" sz="1800" smtClean="0"/>
              <a:t>thông tin lương của nhân viên như sau </a:t>
            </a:r>
            <a:r>
              <a:rPr lang="en-US" sz="1800"/>
              <a:t>như sau:</a:t>
            </a:r>
          </a:p>
          <a:p>
            <a:pPr marL="279401" indent="0">
              <a:buNone/>
            </a:pPr>
            <a:endParaRPr lang="en-US" sz="1800" smtClean="0">
              <a:latin typeface="Times New Roman" pitchFamily="18" charset="0"/>
              <a:cs typeface="Times New Roman" pitchFamily="18" charset="0"/>
            </a:endParaRPr>
          </a:p>
          <a:p>
            <a:pPr marL="279401" indent="0">
              <a:buNone/>
            </a:pPr>
            <a:endParaRPr lang="en-US"/>
          </a:p>
        </p:txBody>
      </p:sp>
      <p:sp>
        <p:nvSpPr>
          <p:cNvPr id="3" name="Title 2"/>
          <p:cNvSpPr>
            <a:spLocks noGrp="1"/>
          </p:cNvSpPr>
          <p:nvPr>
            <p:ph type="title"/>
          </p:nvPr>
        </p:nvSpPr>
        <p:spPr>
          <a:xfrm>
            <a:off x="533400" y="533400"/>
            <a:ext cx="10972799" cy="762000"/>
          </a:xfrm>
        </p:spPr>
        <p:txBody>
          <a:bodyPr/>
          <a:lstStyle/>
          <a:p>
            <a:pPr lvl="0"/>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5 </a:t>
            </a:r>
            <a:r>
              <a:rPr lang="en-US" sz="3600">
                <a:latin typeface="Times New Roman" pitchFamily="18" charset="0"/>
                <a:cs typeface="Times New Roman" pitchFamily="18" charset="0"/>
              </a:rPr>
              <a:t>– Tổng hợp phiếu lương</a:t>
            </a:r>
            <a:br>
              <a:rPr lang="en-US" sz="3600">
                <a:latin typeface="Times New Roman" pitchFamily="18" charset="0"/>
                <a:cs typeface="Times New Roman" pitchFamily="18" charset="0"/>
              </a:rPr>
            </a:br>
            <a:endParaRPr lang="en-US" sz="360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67000"/>
            <a:ext cx="10744200" cy="37703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805283"/>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371600"/>
            <a:ext cx="10972799" cy="4876800"/>
          </a:xfrm>
        </p:spPr>
        <p:txBody>
          <a:bodyPr/>
          <a:lstStyle/>
          <a:p>
            <a:pPr marL="279401" indent="0">
              <a:buNone/>
            </a:pPr>
            <a:r>
              <a:rPr lang="en-US" sz="1800" b="1" smtClean="0"/>
              <a:t>Dữ liệu của một số chỉ tiêu trên màn hình tổng hợp phiếu lương như sau:</a:t>
            </a:r>
          </a:p>
          <a:p>
            <a:pPr>
              <a:buFontTx/>
              <a:buChar char="-"/>
            </a:pPr>
            <a:r>
              <a:rPr lang="vi-VN" sz="1800" smtClean="0"/>
              <a:t>Tổng </a:t>
            </a:r>
            <a:r>
              <a:rPr lang="vi-VN" sz="1800"/>
              <a:t>thu nhập=[Lương cơ bản + Thưởng HTCV] theo ngày công + Lương thâm niên+ Tổng thưởng+Tổng phụ cấp + Lương tháng trước </a:t>
            </a:r>
            <a:r>
              <a:rPr lang="vi-VN" sz="1800"/>
              <a:t>chuyển </a:t>
            </a:r>
            <a:r>
              <a:rPr lang="vi-VN" sz="1800" smtClean="0"/>
              <a:t>sang</a:t>
            </a:r>
            <a:endParaRPr lang="en-US" sz="1800" smtClean="0"/>
          </a:p>
          <a:p>
            <a:pPr>
              <a:buFontTx/>
              <a:buChar char="-"/>
            </a:pPr>
            <a:r>
              <a:rPr lang="en-US" sz="1800" smtClean="0"/>
              <a:t> Ngày công hưởng lương: là tổng công trên “Quản lý chấm công”</a:t>
            </a:r>
          </a:p>
          <a:p>
            <a:pPr>
              <a:buFontTx/>
              <a:buChar char="-"/>
            </a:pPr>
            <a:r>
              <a:rPr lang="en-US" sz="1800"/>
              <a:t> </a:t>
            </a:r>
            <a:r>
              <a:rPr lang="en-US" sz="1800" smtClean="0"/>
              <a:t>Ngày công thực tế: Là ngày công chuẩn của tháng</a:t>
            </a:r>
          </a:p>
          <a:p>
            <a:pPr>
              <a:buFontTx/>
              <a:buChar char="-"/>
            </a:pPr>
            <a:r>
              <a:rPr lang="en-US" sz="1800"/>
              <a:t> </a:t>
            </a:r>
            <a:r>
              <a:rPr lang="en-US" sz="1800" smtClean="0"/>
              <a:t>Lương cơ bản, Thưởng HTCV: Lấy thông tin từ quá trình công tác của nhân viên</a:t>
            </a:r>
          </a:p>
          <a:p>
            <a:pPr>
              <a:buFontTx/>
              <a:buChar char="-"/>
            </a:pPr>
            <a:r>
              <a:rPr lang="en-US" sz="1800"/>
              <a:t> </a:t>
            </a:r>
            <a:r>
              <a:rPr lang="en-US" sz="1800" smtClean="0"/>
              <a:t>Các loại phụ cấp: Thông tin phụ cấp lấy từ quá trình công tác của nhân viên (tính theo ngày công)</a:t>
            </a:r>
          </a:p>
          <a:p>
            <a:pPr>
              <a:buFontTx/>
              <a:buChar char="-"/>
            </a:pPr>
            <a:r>
              <a:rPr lang="en-US" sz="1800"/>
              <a:t> </a:t>
            </a:r>
            <a:r>
              <a:rPr lang="en-US" sz="1800" smtClean="0"/>
              <a:t>Thuế TNCN =  Thu nhập chịu thuế * mức thuế TNCN</a:t>
            </a:r>
          </a:p>
          <a:p>
            <a:pPr>
              <a:buFontTx/>
              <a:buChar char="-"/>
            </a:pPr>
            <a:r>
              <a:rPr lang="en-US" sz="1800" smtClean="0"/>
              <a:t> Tổng khấu trừ: </a:t>
            </a:r>
            <a:r>
              <a:rPr lang="vi-VN" sz="1800" smtClean="0"/>
              <a:t>“</a:t>
            </a:r>
            <a:r>
              <a:rPr lang="vi-VN" sz="1800"/>
              <a:t>Thuế TNCN” + “Bảo hiểm phải đóng” + “Quỹ công đoàn/Quỹ văn hóa” + “Phạt hành chính” + “Tạm ứng” + “</a:t>
            </a:r>
            <a:r>
              <a:rPr lang="vi-VN" sz="1800"/>
              <a:t>Trừ </a:t>
            </a:r>
            <a:r>
              <a:rPr lang="vi-VN" sz="1800" smtClean="0"/>
              <a:t>khác</a:t>
            </a:r>
            <a:r>
              <a:rPr lang="en-US" sz="1800" smtClean="0"/>
              <a:t>”</a:t>
            </a:r>
          </a:p>
          <a:p>
            <a:pPr>
              <a:buFontTx/>
              <a:buChar char="-"/>
            </a:pPr>
            <a:r>
              <a:rPr lang="en-US" sz="1800"/>
              <a:t> </a:t>
            </a:r>
            <a:r>
              <a:rPr lang="en-US" sz="1800"/>
              <a:t>Thực </a:t>
            </a:r>
            <a:r>
              <a:rPr lang="en-US" sz="1800"/>
              <a:t>lĩnh</a:t>
            </a:r>
            <a:r>
              <a:rPr lang="en-US" sz="1800" smtClean="0"/>
              <a:t>= “</a:t>
            </a:r>
            <a:r>
              <a:rPr lang="en-US" sz="1800"/>
              <a:t>Tổng thu nhập” </a:t>
            </a:r>
            <a:r>
              <a:rPr lang="en-US" sz="1800"/>
              <a:t>– </a:t>
            </a:r>
            <a:r>
              <a:rPr lang="en-US" sz="1800" smtClean="0"/>
              <a:t>“Tổng khấu trừ”</a:t>
            </a:r>
            <a:endParaRPr lang="en-US" sz="1800"/>
          </a:p>
          <a:p>
            <a:pPr>
              <a:buFontTx/>
              <a:buChar char="-"/>
            </a:pPr>
            <a:r>
              <a:rPr lang="en-US" sz="1800" smtClean="0"/>
              <a:t> Đợt 1: Tiền lương của chốt đợt 1</a:t>
            </a:r>
          </a:p>
          <a:p>
            <a:pPr>
              <a:buFontTx/>
              <a:buChar char="-"/>
            </a:pPr>
            <a:r>
              <a:rPr lang="en-US" sz="1800"/>
              <a:t> </a:t>
            </a:r>
            <a:r>
              <a:rPr lang="en-US" sz="1800" smtClean="0"/>
              <a:t>Đợt 2: Tiền lương của chốt đợt 2</a:t>
            </a:r>
          </a:p>
          <a:p>
            <a:pPr>
              <a:buFontTx/>
              <a:buChar char="-"/>
            </a:pPr>
            <a:r>
              <a:rPr lang="en-US" sz="1800"/>
              <a:t> </a:t>
            </a:r>
            <a:r>
              <a:rPr lang="en-US" sz="1800" smtClean="0"/>
              <a:t>Đợt 3: Tiền lương của chốt đợt 3</a:t>
            </a:r>
          </a:p>
          <a:p>
            <a:pPr>
              <a:buFontTx/>
              <a:buChar char="-"/>
            </a:pPr>
            <a:r>
              <a:rPr lang="en-US" sz="1800"/>
              <a:t> </a:t>
            </a:r>
            <a:r>
              <a:rPr lang="en-US" sz="1800" smtClean="0"/>
              <a:t>Đợt 4: Tiền lương của chốt đợt 4</a:t>
            </a:r>
            <a:endParaRPr lang="vi-VN" sz="1800"/>
          </a:p>
          <a:p>
            <a:pPr marL="279401" indent="0">
              <a:buNone/>
            </a:pPr>
            <a:endParaRPr lang="en-US" sz="1800" b="1"/>
          </a:p>
          <a:p>
            <a:pPr marL="279401" indent="0">
              <a:buNone/>
            </a:pPr>
            <a:endParaRPr lang="en-US"/>
          </a:p>
        </p:txBody>
      </p:sp>
      <p:sp>
        <p:nvSpPr>
          <p:cNvPr id="3" name="Title 2"/>
          <p:cNvSpPr>
            <a:spLocks noGrp="1"/>
          </p:cNvSpPr>
          <p:nvPr>
            <p:ph type="title"/>
          </p:nvPr>
        </p:nvSpPr>
        <p:spPr>
          <a:xfrm>
            <a:off x="533400" y="685801"/>
            <a:ext cx="10972799" cy="685800"/>
          </a:xfrm>
        </p:spPr>
        <p:txBody>
          <a:bodyPr/>
          <a:lstStyle/>
          <a:p>
            <a:r>
              <a:rPr lang="en-US" smtClean="0">
                <a:latin typeface="Times New Roman" pitchFamily="18" charset="0"/>
                <a:cs typeface="Times New Roman" pitchFamily="18" charset="0"/>
              </a:rPr>
              <a:t/>
            </a:r>
            <a:br>
              <a:rPr lang="en-US" smtClean="0">
                <a:latin typeface="Times New Roman" pitchFamily="18" charset="0"/>
                <a:cs typeface="Times New Roman" pitchFamily="18" charset="0"/>
              </a:rPr>
            </a:br>
            <a:r>
              <a:rPr lang="en-US" sz="3600" smtClean="0">
                <a:latin typeface="Times New Roman" pitchFamily="18" charset="0"/>
                <a:cs typeface="Times New Roman" pitchFamily="18" charset="0"/>
              </a:rPr>
              <a:t>5 </a:t>
            </a:r>
            <a:r>
              <a:rPr lang="en-US" sz="3600">
                <a:latin typeface="Times New Roman" pitchFamily="18" charset="0"/>
                <a:cs typeface="Times New Roman" pitchFamily="18" charset="0"/>
              </a:rPr>
              <a:t>– Tổng hợp phiếu lương</a:t>
            </a:r>
            <a:br>
              <a:rPr lang="en-US" sz="3600">
                <a:latin typeface="Times New Roman" pitchFamily="18" charset="0"/>
                <a:cs typeface="Times New Roman" pitchFamily="18" charset="0"/>
              </a:rPr>
            </a:br>
            <a:endParaRPr lang="en-US" sz="3600"/>
          </a:p>
        </p:txBody>
      </p:sp>
    </p:spTree>
    <p:extLst>
      <p:ext uri="{BB962C8B-B14F-4D97-AF65-F5344CB8AC3E}">
        <p14:creationId xmlns:p14="http://schemas.microsoft.com/office/powerpoint/2010/main" val="2288646359"/>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447800"/>
            <a:ext cx="10972799" cy="4325112"/>
          </a:xfrm>
        </p:spPr>
        <p:txBody>
          <a:bodyPr/>
          <a:lstStyle/>
          <a:p>
            <a:pPr marL="279401" indent="0">
              <a:buNone/>
            </a:pPr>
            <a:r>
              <a:rPr lang="en-US" sz="1800" b="1" smtClean="0">
                <a:latin typeface="Times New Roman" pitchFamily="18" charset="0"/>
                <a:cs typeface="Times New Roman" pitchFamily="18" charset="0"/>
              </a:rPr>
              <a:t>5.1.1 Cập nhật phiếu lương: </a:t>
            </a:r>
            <a:r>
              <a:rPr lang="en-US" sz="1800" smtClean="0">
                <a:latin typeface="Times New Roman" pitchFamily="18" charset="0"/>
                <a:cs typeface="Times New Roman" pitchFamily="18" charset="0"/>
              </a:rPr>
              <a:t>Khi nhân viên có thay đổi về công thì Kế toán sử dụng chức năng &lt;Cập nhập phiếu lương&gt; để hệ thống tính toán lại lương của nhân viên</a:t>
            </a:r>
          </a:p>
          <a:p>
            <a:pPr marL="279401" indent="0">
              <a:buNone/>
            </a:pPr>
            <a:r>
              <a:rPr lang="en-US" sz="1800" i="1" u="sng"/>
              <a:t>Bước 1</a:t>
            </a:r>
            <a:r>
              <a:rPr lang="en-US" sz="1800"/>
              <a:t>: Đăng nhập vào hệ thống HRM bằng tài khoản của Kế toán chọn chức năng &lt;Tổng hợp phiếu lương</a:t>
            </a:r>
            <a:r>
              <a:rPr lang="en-US" sz="1800"/>
              <a:t>&gt; </a:t>
            </a:r>
            <a:r>
              <a:rPr lang="en-US" sz="1800" smtClean="0"/>
              <a:t>chọn tiếp &lt;Cập nhật phiếu lương&gt;:</a:t>
            </a:r>
          </a:p>
          <a:p>
            <a:pPr marL="279401" indent="0">
              <a:buNone/>
            </a:pPr>
            <a:endParaRPr lang="en-US" sz="1800"/>
          </a:p>
          <a:p>
            <a:pPr marL="279401" indent="0">
              <a:buNone/>
            </a:pPr>
            <a:endParaRPr lang="en-US" sz="1800" smtClean="0">
              <a:latin typeface="Times New Roman" pitchFamily="18" charset="0"/>
              <a:cs typeface="Times New Roman" pitchFamily="18" charset="0"/>
            </a:endParaRPr>
          </a:p>
          <a:p>
            <a:pPr marL="279401" indent="0">
              <a:buNone/>
            </a:pPr>
            <a:endParaRPr lang="en-US" sz="1800">
              <a:latin typeface="Times New Roman" pitchFamily="18" charset="0"/>
              <a:cs typeface="Times New Roman" pitchFamily="18" charset="0"/>
            </a:endParaRPr>
          </a:p>
          <a:p>
            <a:pPr marL="279401" indent="0">
              <a:buNone/>
            </a:pPr>
            <a:endParaRPr lang="en-US"/>
          </a:p>
        </p:txBody>
      </p:sp>
      <p:sp>
        <p:nvSpPr>
          <p:cNvPr id="3" name="Title 2"/>
          <p:cNvSpPr>
            <a:spLocks noGrp="1"/>
          </p:cNvSpPr>
          <p:nvPr>
            <p:ph type="title"/>
          </p:nvPr>
        </p:nvSpPr>
        <p:spPr>
          <a:xfrm>
            <a:off x="457200" y="685801"/>
            <a:ext cx="10972799" cy="761999"/>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5 – Tổng hợp phiếu lươn</a:t>
            </a:r>
            <a:r>
              <a:rPr lang="en-US" smtClean="0">
                <a:latin typeface="Times New Roman" pitchFamily="18" charset="0"/>
                <a:cs typeface="Times New Roman" pitchFamily="18" charset="0"/>
              </a:rPr>
              <a:t>g </a:t>
            </a:r>
            <a:r>
              <a:rPr lang="en-US" sz="1600" smtClean="0">
                <a:latin typeface="Times New Roman" pitchFamily="18" charset="0"/>
                <a:cs typeface="Times New Roman" pitchFamily="18" charset="0"/>
              </a:rPr>
              <a:t>(Cập nhật phiếu lương)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71800"/>
            <a:ext cx="10606088" cy="3276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3924445"/>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95400"/>
            <a:ext cx="10972799" cy="4325112"/>
          </a:xfrm>
        </p:spPr>
        <p:txBody>
          <a:bodyPr/>
          <a:lstStyle/>
          <a:p>
            <a:pPr marL="279401" indent="0">
              <a:buNone/>
            </a:pPr>
            <a:r>
              <a:rPr lang="en-US" sz="1600" smtClean="0"/>
              <a:t>Hệ thống hiển thị thông báo cập nhật thành công như sau:</a:t>
            </a:r>
          </a:p>
          <a:p>
            <a:pPr marL="279401" indent="0">
              <a:buNone/>
            </a:pPr>
            <a:r>
              <a:rPr lang="en-US" sz="1600" smtClean="0"/>
              <a:t>																																																																																																																																																										</a:t>
            </a:r>
          </a:p>
          <a:p>
            <a:pPr marL="279401" indent="0">
              <a:buNone/>
            </a:pPr>
            <a:endParaRPr lang="en-US" sz="1600"/>
          </a:p>
          <a:p>
            <a:pPr marL="279401" indent="0">
              <a:buNone/>
            </a:pPr>
            <a:endParaRPr lang="en-US" sz="1600" smtClean="0"/>
          </a:p>
          <a:p>
            <a:pPr marL="279401" indent="0">
              <a:buNone/>
            </a:pPr>
            <a:r>
              <a:rPr lang="en-US" sz="1600" smtClean="0"/>
              <a:t>Dữ liệu về lương của nhân viên sẽ được hệ thống tự động cập nhật lại theo thông tin thay đổi.</a:t>
            </a:r>
            <a:endParaRPr lang="en-US" sz="1600"/>
          </a:p>
          <a:p>
            <a:pPr marL="279401" indent="0">
              <a:buNone/>
            </a:pPr>
            <a:endParaRPr lang="en-US" sz="1600"/>
          </a:p>
        </p:txBody>
      </p:sp>
      <p:sp>
        <p:nvSpPr>
          <p:cNvPr id="3" name="Title 2"/>
          <p:cNvSpPr>
            <a:spLocks noGrp="1"/>
          </p:cNvSpPr>
          <p:nvPr>
            <p:ph type="title"/>
          </p:nvPr>
        </p:nvSpPr>
        <p:spPr>
          <a:xfrm>
            <a:off x="304800" y="533400"/>
            <a:ext cx="10972799" cy="762000"/>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5 </a:t>
            </a:r>
            <a:r>
              <a:rPr lang="en-US" sz="3600">
                <a:latin typeface="Times New Roman" pitchFamily="18" charset="0"/>
                <a:cs typeface="Times New Roman" pitchFamily="18" charset="0"/>
              </a:rPr>
              <a:t>– Tổng hợp phiếu lương </a:t>
            </a:r>
            <a:r>
              <a:rPr lang="en-US" sz="1800">
                <a:latin typeface="Times New Roman" pitchFamily="18" charset="0"/>
                <a:cs typeface="Times New Roman" pitchFamily="18" charset="0"/>
              </a:rPr>
              <a:t>(Cập nhật phiếu lương)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354" y="1840871"/>
            <a:ext cx="9067046" cy="381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276862"/>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524000"/>
            <a:ext cx="10972799" cy="4325112"/>
          </a:xfrm>
        </p:spPr>
        <p:txBody>
          <a:bodyPr/>
          <a:lstStyle/>
          <a:p>
            <a:pPr marL="279401" indent="0">
              <a:buNone/>
            </a:pPr>
            <a:r>
              <a:rPr lang="en-US" sz="1800" b="1" smtClean="0">
                <a:latin typeface="Times New Roman" pitchFamily="18" charset="0"/>
                <a:cs typeface="Times New Roman" pitchFamily="18" charset="0"/>
              </a:rPr>
              <a:t>5.1.2 Chốt lương: </a:t>
            </a:r>
            <a:r>
              <a:rPr lang="en-US" sz="1800" smtClean="0">
                <a:latin typeface="Times New Roman" pitchFamily="18" charset="0"/>
                <a:cs typeface="Times New Roman" pitchFamily="18" charset="0"/>
              </a:rPr>
              <a:t>Sau khi Kế toán kiểm tra lương của nhân viên nếu thấy thông tin đã đúng thì thực hiện chốt lương của nhân viên như sau:</a:t>
            </a:r>
            <a:endParaRPr lang="en-US" sz="1800">
              <a:latin typeface="Times New Roman" pitchFamily="18" charset="0"/>
              <a:cs typeface="Times New Roman" pitchFamily="18" charset="0"/>
            </a:endParaRPr>
          </a:p>
          <a:p>
            <a:pPr marL="279401" indent="0">
              <a:buNone/>
            </a:pPr>
            <a:r>
              <a:rPr lang="en-US" sz="1800" i="1" u="sng"/>
              <a:t>Bước 1</a:t>
            </a:r>
            <a:r>
              <a:rPr lang="en-US" sz="1800"/>
              <a:t>: </a:t>
            </a:r>
            <a:r>
              <a:rPr lang="en-US" sz="1800" smtClean="0"/>
              <a:t>Chọn chức năng &lt;Tổng hợp phiếu lương&gt;  chọn tiếp &lt;Chốt lương&gt; </a:t>
            </a:r>
            <a:r>
              <a:rPr lang="en-US" sz="1800" smtClean="0">
                <a:sym typeface="Wingdings" pitchFamily="2" charset="2"/>
              </a:rPr>
              <a:t> Chọn tiếp chốt lương (lần 1/lần 2/lần 3/Lần4)</a:t>
            </a:r>
            <a:endParaRPr lang="en-US" sz="1800"/>
          </a:p>
          <a:p>
            <a:pPr marL="279401" indent="0">
              <a:buNone/>
            </a:pPr>
            <a:endParaRPr lang="en-US"/>
          </a:p>
        </p:txBody>
      </p:sp>
      <p:sp>
        <p:nvSpPr>
          <p:cNvPr id="3" name="Title 2"/>
          <p:cNvSpPr>
            <a:spLocks noGrp="1"/>
          </p:cNvSpPr>
          <p:nvPr>
            <p:ph type="title"/>
          </p:nvPr>
        </p:nvSpPr>
        <p:spPr>
          <a:xfrm>
            <a:off x="533400" y="685800"/>
            <a:ext cx="10972799" cy="762000"/>
          </a:xfrm>
        </p:spPr>
        <p:txBody>
          <a:bodyPr/>
          <a:lstStyle/>
          <a:p>
            <a:r>
              <a:rPr lang="en-US" smtClean="0">
                <a:latin typeface="Times New Roman" pitchFamily="18" charset="0"/>
                <a:cs typeface="Times New Roman" pitchFamily="18" charset="0"/>
              </a:rPr>
              <a:t/>
            </a:r>
            <a:br>
              <a:rPr lang="en-US" smtClean="0">
                <a:latin typeface="Times New Roman" pitchFamily="18" charset="0"/>
                <a:cs typeface="Times New Roman" pitchFamily="18" charset="0"/>
              </a:rPr>
            </a:br>
            <a:r>
              <a:rPr lang="en-US" smtClean="0">
                <a:latin typeface="Times New Roman" pitchFamily="18" charset="0"/>
                <a:cs typeface="Times New Roman" pitchFamily="18" charset="0"/>
              </a:rPr>
              <a:t>5 </a:t>
            </a:r>
            <a:r>
              <a:rPr lang="en-US">
                <a:latin typeface="Times New Roman" pitchFamily="18" charset="0"/>
                <a:cs typeface="Times New Roman" pitchFamily="18" charset="0"/>
              </a:rPr>
              <a:t>– Tổng hợp phiếu </a:t>
            </a:r>
            <a:r>
              <a:rPr lang="en-US">
                <a:latin typeface="Times New Roman" pitchFamily="18" charset="0"/>
                <a:cs typeface="Times New Roman" pitchFamily="18" charset="0"/>
              </a:rPr>
              <a:t>lương </a:t>
            </a:r>
            <a:r>
              <a:rPr lang="en-US" sz="1800" smtClean="0">
                <a:latin typeface="Times New Roman" pitchFamily="18" charset="0"/>
                <a:cs typeface="Times New Roman" pitchFamily="18" charset="0"/>
              </a:rPr>
              <a:t>(Chốt lương)</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895600"/>
            <a:ext cx="10210799" cy="3505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86822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1524000"/>
            <a:ext cx="10972799" cy="4325112"/>
          </a:xfrm>
        </p:spPr>
        <p:txBody>
          <a:bodyPr/>
          <a:lstStyle/>
          <a:p>
            <a:pPr indent="-264160">
              <a:buSzPct val="25000"/>
              <a:buNone/>
            </a:pPr>
            <a:r>
              <a:rPr lang="en-US" sz="1800" b="1" smtClean="0"/>
              <a:t>1.4</a:t>
            </a:r>
            <a:r>
              <a:rPr lang="en-US" sz="1800" smtClean="0"/>
              <a:t> </a:t>
            </a:r>
            <a:r>
              <a:rPr lang="en-US" sz="1800" b="1" smtClean="0"/>
              <a:t>Kết xuất danh sách phòng ban ra excel</a:t>
            </a:r>
          </a:p>
          <a:p>
            <a:pPr lvl="0" indent="-264160">
              <a:buSzPct val="25000"/>
              <a:buNone/>
            </a:pPr>
            <a:r>
              <a:rPr lang="en-US" sz="1800" i="1" u="sng"/>
              <a:t>Bước 1</a:t>
            </a:r>
            <a:r>
              <a:rPr lang="en-US" sz="1800"/>
              <a:t>: </a:t>
            </a:r>
            <a:r>
              <a:rPr lang="en-US" sz="1800" smtClean="0"/>
              <a:t>Tại màn hình danh sách phòng ban kích vào nút &lt;Xuất excel&gt; hệ thống tự động kết xuất dữ liệu các phòng ban có trong hệ thống ra file excel:</a:t>
            </a:r>
          </a:p>
          <a:p>
            <a:pPr lvl="0" indent="-264160">
              <a:buSzPct val="25000"/>
              <a:buNone/>
            </a:pPr>
            <a:endParaRPr lang="en-US" sz="1800"/>
          </a:p>
          <a:p>
            <a:pPr indent="-264160">
              <a:buSzPct val="25000"/>
              <a:buNone/>
            </a:pPr>
            <a:endParaRPr lang="en-US" sz="1800" smtClean="0"/>
          </a:p>
          <a:p>
            <a:pPr indent="-264160">
              <a:buSzPct val="25000"/>
              <a:buNone/>
            </a:pPr>
            <a:endParaRPr lang="en-US" sz="1800"/>
          </a:p>
          <a:p>
            <a:pPr marL="279401" indent="0">
              <a:buNone/>
            </a:pPr>
            <a:endParaRPr lang="en-US"/>
          </a:p>
        </p:txBody>
      </p:sp>
      <p:sp>
        <p:nvSpPr>
          <p:cNvPr id="3" name="Title 2"/>
          <p:cNvSpPr>
            <a:spLocks noGrp="1"/>
          </p:cNvSpPr>
          <p:nvPr>
            <p:ph type="title"/>
          </p:nvPr>
        </p:nvSpPr>
        <p:spPr>
          <a:xfrm>
            <a:off x="533400" y="533400"/>
            <a:ext cx="10972799" cy="1066799"/>
          </a:xfrm>
        </p:spPr>
        <p:txBody>
          <a:bodyPr/>
          <a:lstStyle/>
          <a:p>
            <a:r>
              <a:rPr lang="en-US" sz="3600"/>
              <a:t>1 – </a:t>
            </a:r>
            <a:r>
              <a:rPr lang="en-US" sz="3600">
                <a:latin typeface="Times New Roman" pitchFamily="18" charset="0"/>
                <a:cs typeface="Times New Roman" pitchFamily="18" charset="0"/>
              </a:rPr>
              <a:t>Đơn vị phòng ban </a:t>
            </a:r>
            <a:r>
              <a:rPr lang="en-US" sz="1600" smtClean="0">
                <a:latin typeface="Times New Roman" pitchFamily="18" charset="0"/>
                <a:cs typeface="Times New Roman" pitchFamily="18" charset="0"/>
              </a:rPr>
              <a:t>(Kết xuất excel)</a:t>
            </a:r>
            <a:endParaRPr lang="en-US" sz="160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14600"/>
            <a:ext cx="9471025" cy="3429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3733284"/>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295400"/>
            <a:ext cx="10972799" cy="4876800"/>
          </a:xfrm>
        </p:spPr>
        <p:txBody>
          <a:bodyPr/>
          <a:lstStyle/>
          <a:p>
            <a:pPr marL="279401" indent="0">
              <a:buNone/>
            </a:pPr>
            <a:r>
              <a:rPr lang="en-US" sz="1800" i="1" u="sng"/>
              <a:t>Bước </a:t>
            </a:r>
            <a:r>
              <a:rPr lang="en-US" sz="1800" i="1" u="sng" smtClean="0"/>
              <a:t>2:</a:t>
            </a:r>
            <a:r>
              <a:rPr lang="en-US" sz="1800" i="1" smtClean="0"/>
              <a:t>  </a:t>
            </a:r>
            <a:r>
              <a:rPr lang="en-US" sz="1800" smtClean="0"/>
              <a:t>Hệ thống hiển thị thông báo chốt lương thành công như sau: </a:t>
            </a:r>
          </a:p>
          <a:p>
            <a:pPr marL="279401" indent="0">
              <a:buNone/>
            </a:pPr>
            <a:endParaRPr lang="en-US" sz="1800"/>
          </a:p>
          <a:p>
            <a:pPr marL="279401" indent="0">
              <a:buNone/>
            </a:pPr>
            <a:r>
              <a:rPr lang="en-US" smtClean="0"/>
              <a:t>																																																																																								</a:t>
            </a:r>
          </a:p>
          <a:p>
            <a:pPr marL="279401" indent="0">
              <a:buNone/>
            </a:pPr>
            <a:r>
              <a:rPr lang="en-US" sz="1800" smtClean="0">
                <a:solidFill>
                  <a:srgbClr val="FF0000"/>
                </a:solidFill>
              </a:rPr>
              <a:t>Lưu ý</a:t>
            </a:r>
            <a:r>
              <a:rPr lang="en-US" sz="1800" smtClean="0"/>
              <a:t>: Với nhân viên bị tích giữ lương hoặc có số tiền lương &lt;50k hoặc số tài khoản ngân hàng &lt;4 ký tự thì hệ thống sẽ không cho chốt lương. </a:t>
            </a:r>
          </a:p>
          <a:p>
            <a:pPr marL="279401" indent="0">
              <a:buNone/>
            </a:pPr>
            <a:endParaRPr lang="en-US"/>
          </a:p>
        </p:txBody>
      </p:sp>
      <p:sp>
        <p:nvSpPr>
          <p:cNvPr id="3" name="Title 2"/>
          <p:cNvSpPr>
            <a:spLocks noGrp="1"/>
          </p:cNvSpPr>
          <p:nvPr>
            <p:ph type="title"/>
          </p:nvPr>
        </p:nvSpPr>
        <p:spPr>
          <a:xfrm>
            <a:off x="609600" y="533401"/>
            <a:ext cx="10972799" cy="762000"/>
          </a:xfrm>
        </p:spPr>
        <p:txBody>
          <a:bodyPr/>
          <a:lstStyle/>
          <a:p>
            <a:r>
              <a:rPr lang="en-US" sz="3600">
                <a:latin typeface="Times New Roman" pitchFamily="18" charset="0"/>
                <a:cs typeface="Times New Roman" pitchFamily="18" charset="0"/>
              </a:rPr>
              <a:t>5 – Tổng hợp phiếu lương </a:t>
            </a:r>
            <a:r>
              <a:rPr lang="en-US" sz="1600">
                <a:latin typeface="Times New Roman" pitchFamily="18" charset="0"/>
                <a:cs typeface="Times New Roman" pitchFamily="18" charset="0"/>
              </a:rPr>
              <a:t>(Chốt lương)</a:t>
            </a:r>
            <a:r>
              <a:rPr lang="en-US" sz="1800">
                <a:latin typeface="Times New Roman" pitchFamily="18" charset="0"/>
                <a:cs typeface="Times New Roman" pitchFamily="18" charset="0"/>
              </a:rPr>
              <a:t/>
            </a:r>
            <a:br>
              <a:rPr lang="en-US" sz="1800">
                <a:latin typeface="Times New Roman" pitchFamily="18" charset="0"/>
                <a:cs typeface="Times New Roman" pitchFamily="18" charset="0"/>
              </a:rPr>
            </a:br>
            <a:endParaRPr lang="en-US" sz="180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68031"/>
            <a:ext cx="9982200" cy="33897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559227"/>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524000"/>
            <a:ext cx="10972799" cy="4648200"/>
          </a:xfrm>
        </p:spPr>
        <p:txBody>
          <a:bodyPr/>
          <a:lstStyle/>
          <a:p>
            <a:pPr marL="279401" indent="0">
              <a:buNone/>
            </a:pPr>
            <a:r>
              <a:rPr lang="en-US" sz="1800" smtClean="0"/>
              <a:t>Hệ thống hiển thị tiền lương của nhân viên sẽ nhận được tương ứng với từng lần chốt như sau: </a:t>
            </a:r>
          </a:p>
          <a:p>
            <a:pPr marL="279401" indent="0">
              <a:buNone/>
            </a:pPr>
            <a:endParaRPr lang="en-US" sz="1800" smtClean="0"/>
          </a:p>
          <a:p>
            <a:pPr marL="279401" indent="0">
              <a:buNone/>
            </a:pPr>
            <a:r>
              <a:rPr lang="en-US" smtClean="0"/>
              <a:t>																																																																															</a:t>
            </a:r>
          </a:p>
          <a:p>
            <a:pPr marL="279401" indent="0">
              <a:buNone/>
            </a:pPr>
            <a:r>
              <a:rPr lang="en-US" sz="1800" smtClean="0"/>
              <a:t>Đồng thời hệ thống hiển thị thông tin lương của nhân viên trên tab &lt;Chi tiết phiếu lương&gt;</a:t>
            </a:r>
            <a:endParaRPr lang="en-US" sz="1800"/>
          </a:p>
        </p:txBody>
      </p:sp>
      <p:sp>
        <p:nvSpPr>
          <p:cNvPr id="3" name="Title 2"/>
          <p:cNvSpPr>
            <a:spLocks noGrp="1"/>
          </p:cNvSpPr>
          <p:nvPr>
            <p:ph type="title"/>
          </p:nvPr>
        </p:nvSpPr>
        <p:spPr>
          <a:xfrm>
            <a:off x="609600" y="609601"/>
            <a:ext cx="10972799" cy="685800"/>
          </a:xfrm>
        </p:spPr>
        <p:txBody>
          <a:bodyPr/>
          <a:lstStyle/>
          <a:p>
            <a:r>
              <a:rPr lang="en-US" sz="3600" smtClean="0">
                <a:latin typeface="Times New Roman" pitchFamily="18" charset="0"/>
                <a:cs typeface="Times New Roman" pitchFamily="18" charset="0"/>
              </a:rPr>
              <a:t/>
            </a:r>
            <a:br>
              <a:rPr lang="en-US" sz="3600" smtClean="0">
                <a:latin typeface="Times New Roman" pitchFamily="18" charset="0"/>
                <a:cs typeface="Times New Roman" pitchFamily="18" charset="0"/>
              </a:rPr>
            </a:br>
            <a:r>
              <a:rPr lang="en-US" sz="3600" smtClean="0">
                <a:latin typeface="Times New Roman" pitchFamily="18" charset="0"/>
                <a:cs typeface="Times New Roman" pitchFamily="18" charset="0"/>
              </a:rPr>
              <a:t>5 </a:t>
            </a:r>
            <a:r>
              <a:rPr lang="en-US" sz="3600">
                <a:latin typeface="Times New Roman" pitchFamily="18" charset="0"/>
                <a:cs typeface="Times New Roman" pitchFamily="18" charset="0"/>
              </a:rPr>
              <a:t>– Tổng hợp phiếu lương </a:t>
            </a:r>
            <a:r>
              <a:rPr lang="en-US" sz="1600">
                <a:latin typeface="Times New Roman" pitchFamily="18" charset="0"/>
                <a:cs typeface="Times New Roman" pitchFamily="18" charset="0"/>
              </a:rPr>
              <a:t>(Chốt lương)</a:t>
            </a:r>
            <a:r>
              <a:rPr lang="en-US" sz="2000">
                <a:latin typeface="Times New Roman" pitchFamily="18" charset="0"/>
                <a:cs typeface="Times New Roman" pitchFamily="18" charset="0"/>
              </a:rPr>
              <a:t/>
            </a:r>
            <a:br>
              <a:rPr lang="en-US" sz="2000">
                <a:latin typeface="Times New Roman" pitchFamily="18" charset="0"/>
                <a:cs typeface="Times New Roman" pitchFamily="18" charset="0"/>
              </a:rPr>
            </a:br>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9601200" cy="3354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2292060"/>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600200"/>
            <a:ext cx="10972799" cy="4325112"/>
          </a:xfrm>
        </p:spPr>
        <p:txBody>
          <a:bodyPr/>
          <a:lstStyle/>
          <a:p>
            <a:pPr marL="279401" indent="0">
              <a:buNone/>
            </a:pPr>
            <a:r>
              <a:rPr lang="en-US" sz="1800" b="1" smtClean="0">
                <a:latin typeface="Times New Roman" pitchFamily="18" charset="0"/>
                <a:cs typeface="Times New Roman" pitchFamily="18" charset="0"/>
              </a:rPr>
              <a:t>5.1.3 Gỡ chốt </a:t>
            </a:r>
            <a:r>
              <a:rPr lang="en-US" sz="1800" b="1">
                <a:latin typeface="Times New Roman" pitchFamily="18" charset="0"/>
                <a:cs typeface="Times New Roman" pitchFamily="18" charset="0"/>
              </a:rPr>
              <a:t>lương</a:t>
            </a:r>
            <a:r>
              <a:rPr lang="en-US" sz="1800" b="1">
                <a:latin typeface="Times New Roman" pitchFamily="18" charset="0"/>
                <a:cs typeface="Times New Roman" pitchFamily="18" charset="0"/>
              </a:rPr>
              <a:t>: </a:t>
            </a:r>
            <a:r>
              <a:rPr lang="en-US" sz="1800" smtClean="0">
                <a:latin typeface="Times New Roman" pitchFamily="18" charset="0"/>
                <a:cs typeface="Times New Roman" pitchFamily="18" charset="0"/>
              </a:rPr>
              <a:t>Trường hợp sau khi chốt lương mà nhân viên có thay đổi công hoặc thay đổi thông tin liên quan đến lương thì Kế toán sẽ thực hiện gỡ chốt lương của nhân việc để tính toán lại lương của nhân viên.</a:t>
            </a:r>
            <a:endParaRPr lang="en-US" sz="1800">
              <a:latin typeface="Times New Roman" pitchFamily="18" charset="0"/>
              <a:cs typeface="Times New Roman" pitchFamily="18" charset="0"/>
            </a:endParaRPr>
          </a:p>
          <a:p>
            <a:pPr marL="279401" indent="0">
              <a:buNone/>
            </a:pPr>
            <a:r>
              <a:rPr lang="en-US" sz="1800" i="1" u="sng"/>
              <a:t>Bước 1</a:t>
            </a:r>
            <a:r>
              <a:rPr lang="en-US" sz="1800"/>
              <a:t>: Chọn chức năng &lt;Tổng hợp phiếu lương</a:t>
            </a:r>
            <a:r>
              <a:rPr lang="en-US" sz="1800"/>
              <a:t>&gt;  </a:t>
            </a:r>
            <a:r>
              <a:rPr lang="en-US" sz="1800" smtClean="0"/>
              <a:t>chọn nhân viên đã chốt lương rồi chọn tiếp &lt;Gỡ chốt&gt; (lần 1/lần 2/lần 3/lần 4) tương ứng với lần chốt lương:</a:t>
            </a:r>
          </a:p>
          <a:p>
            <a:pPr marL="279401" indent="0">
              <a:buNone/>
            </a:pPr>
            <a:r>
              <a:rPr lang="en-US" sz="1800" smtClean="0"/>
              <a:t> </a:t>
            </a:r>
            <a:endParaRPr lang="en-US" sz="1800"/>
          </a:p>
          <a:p>
            <a:pPr marL="279401" indent="0">
              <a:buNone/>
            </a:pPr>
            <a:endParaRPr lang="en-US"/>
          </a:p>
        </p:txBody>
      </p:sp>
      <p:sp>
        <p:nvSpPr>
          <p:cNvPr id="3" name="Title 2"/>
          <p:cNvSpPr>
            <a:spLocks noGrp="1"/>
          </p:cNvSpPr>
          <p:nvPr>
            <p:ph type="title"/>
          </p:nvPr>
        </p:nvSpPr>
        <p:spPr>
          <a:xfrm>
            <a:off x="541339" y="762000"/>
            <a:ext cx="10972799" cy="685800"/>
          </a:xfrm>
        </p:spPr>
        <p:txBody>
          <a:bodyPr/>
          <a:lstStyle/>
          <a:p>
            <a:r>
              <a:rPr lang="en-US" sz="3600">
                <a:latin typeface="Times New Roman" pitchFamily="18" charset="0"/>
                <a:cs typeface="Times New Roman" pitchFamily="18" charset="0"/>
              </a:rPr>
              <a:t>5 – Tổng hợp phiếu </a:t>
            </a:r>
            <a:r>
              <a:rPr lang="en-US" sz="3600">
                <a:latin typeface="Times New Roman" pitchFamily="18" charset="0"/>
                <a:cs typeface="Times New Roman" pitchFamily="18" charset="0"/>
              </a:rPr>
              <a:t>lương </a:t>
            </a:r>
            <a:r>
              <a:rPr lang="en-US" sz="1600" smtClean="0">
                <a:latin typeface="Times New Roman" pitchFamily="18" charset="0"/>
                <a:cs typeface="Times New Roman" pitchFamily="18" charset="0"/>
              </a:rPr>
              <a:t>(Gỡ chốt)</a:t>
            </a:r>
            <a:endParaRPr lang="en-US" sz="160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971800"/>
            <a:ext cx="10294938" cy="34083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118583"/>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524000"/>
            <a:ext cx="10972799" cy="4325112"/>
          </a:xfrm>
        </p:spPr>
        <p:txBody>
          <a:bodyPr/>
          <a:lstStyle/>
          <a:p>
            <a:pPr marL="279401" indent="0">
              <a:buNone/>
            </a:pPr>
            <a:r>
              <a:rPr lang="en-US" sz="1800" i="1" u="sng"/>
              <a:t>Bước </a:t>
            </a:r>
            <a:r>
              <a:rPr lang="en-US" sz="1800" i="1" u="sng" smtClean="0"/>
              <a:t>2</a:t>
            </a:r>
            <a:r>
              <a:rPr lang="en-US" sz="1800" smtClean="0"/>
              <a:t>: Hệ thống hiển thị thông báo gỡ chốt thành công:</a:t>
            </a:r>
          </a:p>
          <a:p>
            <a:pPr marL="279401" indent="0">
              <a:buNone/>
            </a:pPr>
            <a:endParaRPr lang="en-US" sz="1800"/>
          </a:p>
          <a:p>
            <a:pPr marL="279401" indent="0">
              <a:buNone/>
            </a:pPr>
            <a:endParaRPr lang="en-US"/>
          </a:p>
        </p:txBody>
      </p:sp>
      <p:sp>
        <p:nvSpPr>
          <p:cNvPr id="3" name="Title 2"/>
          <p:cNvSpPr>
            <a:spLocks noGrp="1"/>
          </p:cNvSpPr>
          <p:nvPr>
            <p:ph type="title"/>
          </p:nvPr>
        </p:nvSpPr>
        <p:spPr>
          <a:xfrm>
            <a:off x="533400" y="685801"/>
            <a:ext cx="10972799" cy="838200"/>
          </a:xfrm>
        </p:spPr>
        <p:txBody>
          <a:bodyPr/>
          <a:lstStyle/>
          <a:p>
            <a:r>
              <a:rPr lang="en-US" sz="3600">
                <a:latin typeface="Times New Roman" pitchFamily="18" charset="0"/>
                <a:cs typeface="Times New Roman" pitchFamily="18" charset="0"/>
              </a:rPr>
              <a:t>5 – Tổng hợp phiếu lương </a:t>
            </a:r>
            <a:r>
              <a:rPr lang="en-US" sz="2000">
                <a:latin typeface="Times New Roman" pitchFamily="18" charset="0"/>
                <a:cs typeface="Times New Roman" pitchFamily="18" charset="0"/>
              </a:rPr>
              <a:t>(Gỡ chốt)</a:t>
            </a:r>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1" y="2133600"/>
            <a:ext cx="10591800" cy="41068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0248825"/>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371600"/>
            <a:ext cx="10972799" cy="4325112"/>
          </a:xfrm>
        </p:spPr>
        <p:txBody>
          <a:bodyPr/>
          <a:lstStyle/>
          <a:p>
            <a:pPr marL="279401" indent="0">
              <a:buNone/>
            </a:pPr>
            <a:r>
              <a:rPr lang="en-US" sz="1800" i="1" u="sng"/>
              <a:t>Bước </a:t>
            </a:r>
            <a:r>
              <a:rPr lang="en-US" sz="1800" i="1" u="sng" smtClean="0"/>
              <a:t>3</a:t>
            </a:r>
            <a:r>
              <a:rPr lang="en-US" sz="1800" smtClean="0"/>
              <a:t>: </a:t>
            </a:r>
            <a:r>
              <a:rPr lang="en-US" sz="1800"/>
              <a:t>Hệ </a:t>
            </a:r>
            <a:r>
              <a:rPr lang="en-US" sz="1800"/>
              <a:t>thống </a:t>
            </a:r>
            <a:r>
              <a:rPr lang="en-US" sz="1800" smtClean="0"/>
              <a:t>tự động thời clear tiền lương từng đợt gỡ chốt của nhân viên về 0 như sau:</a:t>
            </a:r>
          </a:p>
          <a:p>
            <a:pPr marL="279401" indent="0">
              <a:buNone/>
            </a:pPr>
            <a:endParaRPr lang="en-US" sz="1800"/>
          </a:p>
          <a:p>
            <a:pPr marL="279401" indent="0">
              <a:buNone/>
            </a:pPr>
            <a:endParaRPr lang="en-US"/>
          </a:p>
          <a:p>
            <a:pPr marL="279401" indent="0">
              <a:buNone/>
            </a:pPr>
            <a:endParaRPr lang="en-US"/>
          </a:p>
        </p:txBody>
      </p:sp>
      <p:sp>
        <p:nvSpPr>
          <p:cNvPr id="3" name="Title 2"/>
          <p:cNvSpPr>
            <a:spLocks noGrp="1"/>
          </p:cNvSpPr>
          <p:nvPr>
            <p:ph type="title"/>
          </p:nvPr>
        </p:nvSpPr>
        <p:spPr>
          <a:xfrm>
            <a:off x="609600" y="685801"/>
            <a:ext cx="10972799" cy="609599"/>
          </a:xfrm>
        </p:spPr>
        <p:txBody>
          <a:bodyPr/>
          <a:lstStyle/>
          <a:p>
            <a:r>
              <a:rPr lang="en-US" sz="3600">
                <a:latin typeface="Times New Roman" pitchFamily="18" charset="0"/>
                <a:cs typeface="Times New Roman" pitchFamily="18" charset="0"/>
              </a:rPr>
              <a:t>5 – Tổng hợp phiếu lương </a:t>
            </a:r>
            <a:r>
              <a:rPr lang="en-US" sz="1600">
                <a:latin typeface="Times New Roman" pitchFamily="18" charset="0"/>
                <a:cs typeface="Times New Roman" pitchFamily="18" charset="0"/>
              </a:rPr>
              <a:t>(Gỡ chốt)</a:t>
            </a:r>
            <a:endParaRPr lang="en-US" sz="160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1"/>
            <a:ext cx="9982200"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600645"/>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95400"/>
            <a:ext cx="10972799" cy="4325112"/>
          </a:xfrm>
        </p:spPr>
        <p:txBody>
          <a:bodyPr/>
          <a:lstStyle/>
          <a:p>
            <a:pPr marL="279401" indent="0">
              <a:buNone/>
            </a:pPr>
            <a:r>
              <a:rPr lang="en-US" sz="1800" b="1" smtClean="0">
                <a:latin typeface="Times New Roman" pitchFamily="18" charset="0"/>
                <a:cs typeface="Times New Roman" pitchFamily="18" charset="0"/>
              </a:rPr>
              <a:t>5.1.4 Gửi phiếu lương: </a:t>
            </a:r>
            <a:r>
              <a:rPr lang="en-US" sz="1800" smtClean="0">
                <a:latin typeface="Times New Roman" pitchFamily="18" charset="0"/>
                <a:cs typeface="Times New Roman" pitchFamily="18" charset="0"/>
              </a:rPr>
              <a:t>Sau khi chốt xong lương của nhân viên thì Kế toán sẽ gửi phiếu lương cho nhân viên để nhân viên kiểm tra xem có sai sót gì không trước khi công ty thanh toán lương.</a:t>
            </a:r>
            <a:endParaRPr lang="en-US" sz="1800">
              <a:latin typeface="Times New Roman" pitchFamily="18" charset="0"/>
              <a:cs typeface="Times New Roman" pitchFamily="18" charset="0"/>
            </a:endParaRPr>
          </a:p>
          <a:p>
            <a:pPr marL="279401" indent="0">
              <a:buNone/>
            </a:pPr>
            <a:r>
              <a:rPr lang="en-US" sz="1800" i="1" u="sng"/>
              <a:t>Bước 1</a:t>
            </a:r>
            <a:r>
              <a:rPr lang="en-US" sz="1800"/>
              <a:t>: Chọn chức năng &lt;Tổng hợp phiếu lương&gt;  chọn nhân viên đã chốt lương rồi chọn </a:t>
            </a:r>
            <a:r>
              <a:rPr lang="en-US" sz="1800"/>
              <a:t>tiếp </a:t>
            </a:r>
            <a:r>
              <a:rPr lang="en-US" sz="1800" smtClean="0"/>
              <a:t>&lt;Gửi phiếu lương&gt;  </a:t>
            </a:r>
            <a:r>
              <a:rPr lang="en-US" sz="1800"/>
              <a:t>(lần 1/lần 2/lần 3/lần 4) tương ứng với lần chốt </a:t>
            </a:r>
            <a:r>
              <a:rPr lang="en-US" sz="1800"/>
              <a:t>lương</a:t>
            </a:r>
            <a:r>
              <a:rPr lang="en-US" sz="1800" smtClean="0"/>
              <a:t>:</a:t>
            </a:r>
          </a:p>
          <a:p>
            <a:pPr marL="279401" indent="0">
              <a:buNone/>
            </a:pPr>
            <a:endParaRPr lang="en-US" sz="1800"/>
          </a:p>
          <a:p>
            <a:pPr marL="279401" indent="0">
              <a:buNone/>
            </a:pPr>
            <a:endParaRPr lang="en-US"/>
          </a:p>
        </p:txBody>
      </p:sp>
      <p:sp>
        <p:nvSpPr>
          <p:cNvPr id="3" name="Title 2"/>
          <p:cNvSpPr>
            <a:spLocks noGrp="1"/>
          </p:cNvSpPr>
          <p:nvPr>
            <p:ph type="title"/>
          </p:nvPr>
        </p:nvSpPr>
        <p:spPr>
          <a:xfrm>
            <a:off x="609600" y="533400"/>
            <a:ext cx="10972799" cy="762000"/>
          </a:xfrm>
        </p:spPr>
        <p:txBody>
          <a:bodyPr/>
          <a:lstStyle/>
          <a:p>
            <a:r>
              <a:rPr lang="en-US" sz="3600">
                <a:latin typeface="Times New Roman" pitchFamily="18" charset="0"/>
                <a:cs typeface="Times New Roman" pitchFamily="18" charset="0"/>
              </a:rPr>
              <a:t>5 – Tổng hợp phiếu </a:t>
            </a:r>
            <a:r>
              <a:rPr lang="en-US" sz="3600">
                <a:latin typeface="Times New Roman" pitchFamily="18" charset="0"/>
                <a:cs typeface="Times New Roman" pitchFamily="18" charset="0"/>
              </a:rPr>
              <a:t>lương </a:t>
            </a:r>
            <a:r>
              <a:rPr lang="en-US" sz="1600" smtClean="0">
                <a:latin typeface="Times New Roman" pitchFamily="18" charset="0"/>
                <a:cs typeface="Times New Roman" pitchFamily="18" charset="0"/>
              </a:rPr>
              <a:t>(Gửi phiếu lương)</a:t>
            </a:r>
            <a:endParaRPr lang="en-US" sz="160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90801"/>
            <a:ext cx="10058400" cy="396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538687"/>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295400"/>
            <a:ext cx="10972799" cy="4325112"/>
          </a:xfrm>
        </p:spPr>
        <p:txBody>
          <a:bodyPr/>
          <a:lstStyle/>
          <a:p>
            <a:pPr marL="279401" indent="0">
              <a:buNone/>
            </a:pPr>
            <a:r>
              <a:rPr lang="en-US" sz="1800" i="1" u="sng"/>
              <a:t>Bước </a:t>
            </a:r>
            <a:r>
              <a:rPr lang="en-US" sz="1800" i="1" u="sng" smtClean="0"/>
              <a:t>2</a:t>
            </a:r>
            <a:r>
              <a:rPr lang="en-US" sz="1800" smtClean="0"/>
              <a:t>: Hệ thống hiển thông báo gửi phiếu lương thành công:</a:t>
            </a:r>
          </a:p>
          <a:p>
            <a:pPr marL="279401" indent="0">
              <a:buNone/>
            </a:pPr>
            <a:endParaRPr lang="en-US" sz="1800" smtClean="0"/>
          </a:p>
          <a:p>
            <a:pPr marL="279401" indent="0">
              <a:buNone/>
            </a:pPr>
            <a:endParaRPr lang="en-US" sz="1800"/>
          </a:p>
          <a:p>
            <a:pPr marL="279401" indent="0">
              <a:buNone/>
            </a:pPr>
            <a:endParaRPr lang="en-US"/>
          </a:p>
        </p:txBody>
      </p:sp>
      <p:sp>
        <p:nvSpPr>
          <p:cNvPr id="3" name="Title 2"/>
          <p:cNvSpPr>
            <a:spLocks noGrp="1"/>
          </p:cNvSpPr>
          <p:nvPr>
            <p:ph type="title"/>
          </p:nvPr>
        </p:nvSpPr>
        <p:spPr>
          <a:xfrm>
            <a:off x="609600" y="609601"/>
            <a:ext cx="10972799" cy="609600"/>
          </a:xfrm>
        </p:spPr>
        <p:txBody>
          <a:bodyPr/>
          <a:lstStyle/>
          <a:p>
            <a:r>
              <a:rPr lang="en-US" sz="3600">
                <a:latin typeface="Times New Roman" pitchFamily="18" charset="0"/>
                <a:cs typeface="Times New Roman" pitchFamily="18" charset="0"/>
              </a:rPr>
              <a:t>5 – Tổng hợp phiếu lương </a:t>
            </a:r>
            <a:r>
              <a:rPr lang="en-US" sz="1600">
                <a:latin typeface="Times New Roman" pitchFamily="18" charset="0"/>
                <a:cs typeface="Times New Roman" pitchFamily="18" charset="0"/>
              </a:rPr>
              <a:t>(Gửi phiếu lương)</a:t>
            </a:r>
            <a:endParaRPr lang="en-US" sz="160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1905000"/>
            <a:ext cx="10210799" cy="419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64041"/>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295400"/>
            <a:ext cx="10972799" cy="4325112"/>
          </a:xfrm>
        </p:spPr>
        <p:txBody>
          <a:bodyPr/>
          <a:lstStyle/>
          <a:p>
            <a:pPr marL="279401" indent="0">
              <a:buNone/>
            </a:pPr>
            <a:r>
              <a:rPr lang="en-US" sz="1800" smtClean="0"/>
              <a:t>Hệ thống sẽ gửi thông tin phiếu lương về email của nhân viên như sau:</a:t>
            </a:r>
          </a:p>
          <a:p>
            <a:pPr marL="279401" indent="0">
              <a:buNone/>
            </a:pPr>
            <a:endParaRPr lang="en-US" sz="1800"/>
          </a:p>
        </p:txBody>
      </p:sp>
      <p:sp>
        <p:nvSpPr>
          <p:cNvPr id="3" name="Title 2"/>
          <p:cNvSpPr>
            <a:spLocks noGrp="1"/>
          </p:cNvSpPr>
          <p:nvPr>
            <p:ph type="title"/>
          </p:nvPr>
        </p:nvSpPr>
        <p:spPr>
          <a:xfrm>
            <a:off x="609600" y="609601"/>
            <a:ext cx="10972799" cy="685800"/>
          </a:xfrm>
        </p:spPr>
        <p:txBody>
          <a:bodyPr/>
          <a:lstStyle/>
          <a:p>
            <a:r>
              <a:rPr lang="en-US" sz="3600">
                <a:latin typeface="Times New Roman" pitchFamily="18" charset="0"/>
                <a:cs typeface="Times New Roman" pitchFamily="18" charset="0"/>
              </a:rPr>
              <a:t>5 – Tổng hợp phiếu lương </a:t>
            </a:r>
            <a:r>
              <a:rPr lang="en-US" sz="1600">
                <a:latin typeface="Times New Roman" pitchFamily="18" charset="0"/>
                <a:cs typeface="Times New Roman" pitchFamily="18" charset="0"/>
              </a:rPr>
              <a:t>(Gửi phiếu lương)</a:t>
            </a:r>
            <a:endParaRPr lang="en-US" sz="160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099" y="1828800"/>
            <a:ext cx="5507037" cy="464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796030"/>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447800"/>
            <a:ext cx="10972799" cy="4325112"/>
          </a:xfrm>
        </p:spPr>
        <p:txBody>
          <a:bodyPr/>
          <a:lstStyle/>
          <a:p>
            <a:pPr marL="279401" indent="0">
              <a:buNone/>
            </a:pPr>
            <a:r>
              <a:rPr lang="en-US" sz="1800" b="1" smtClean="0">
                <a:latin typeface="Times New Roman" pitchFamily="18" charset="0"/>
                <a:cs typeface="Times New Roman" pitchFamily="18" charset="0"/>
              </a:rPr>
              <a:t>5.1.5 Xuất excel: </a:t>
            </a:r>
          </a:p>
          <a:p>
            <a:pPr marL="279401" indent="0">
              <a:buNone/>
            </a:pPr>
            <a:r>
              <a:rPr lang="en-US" sz="1800" i="1" u="sng" smtClean="0"/>
              <a:t>Bước </a:t>
            </a:r>
            <a:r>
              <a:rPr lang="en-US" sz="1800" i="1" u="sng"/>
              <a:t>1</a:t>
            </a:r>
            <a:r>
              <a:rPr lang="en-US" sz="1800"/>
              <a:t>: Chọn chức năng &lt;Tổng hợp phiếu lương&gt;  chọn </a:t>
            </a:r>
            <a:r>
              <a:rPr lang="en-US" sz="1800"/>
              <a:t>nhân </a:t>
            </a:r>
            <a:r>
              <a:rPr lang="en-US" sz="1800" smtClean="0"/>
              <a:t>viên cần xuất dữ liệu ra excel sau đó chọn tiếp &lt;Xuất excel&gt;</a:t>
            </a:r>
            <a:endParaRPr lang="en-US" sz="1800"/>
          </a:p>
          <a:p>
            <a:pPr marL="279401" indent="0">
              <a:buNone/>
            </a:pPr>
            <a:endParaRPr lang="en-US"/>
          </a:p>
        </p:txBody>
      </p:sp>
      <p:sp>
        <p:nvSpPr>
          <p:cNvPr id="3" name="Title 2"/>
          <p:cNvSpPr>
            <a:spLocks noGrp="1"/>
          </p:cNvSpPr>
          <p:nvPr>
            <p:ph type="title"/>
          </p:nvPr>
        </p:nvSpPr>
        <p:spPr>
          <a:xfrm>
            <a:off x="609600" y="685801"/>
            <a:ext cx="10972799" cy="609599"/>
          </a:xfrm>
        </p:spPr>
        <p:txBody>
          <a:bodyPr/>
          <a:lstStyle/>
          <a:p>
            <a:r>
              <a:rPr lang="en-US">
                <a:latin typeface="Times New Roman" pitchFamily="18" charset="0"/>
                <a:cs typeface="Times New Roman" pitchFamily="18" charset="0"/>
              </a:rPr>
              <a:t>5 – Tổng hợp phiếu </a:t>
            </a:r>
            <a:r>
              <a:rPr lang="en-US">
                <a:latin typeface="Times New Roman" pitchFamily="18" charset="0"/>
                <a:cs typeface="Times New Roman" pitchFamily="18" charset="0"/>
              </a:rPr>
              <a:t>lương </a:t>
            </a:r>
            <a:r>
              <a:rPr lang="en-US" sz="1800" smtClean="0">
                <a:latin typeface="Times New Roman" pitchFamily="18" charset="0"/>
                <a:cs typeface="Times New Roman" pitchFamily="18" charset="0"/>
              </a:rPr>
              <a:t>(Xuất excel)</a:t>
            </a:r>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909" y="2438399"/>
            <a:ext cx="9753600" cy="38862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29637"/>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600200"/>
            <a:ext cx="10972799" cy="5029200"/>
          </a:xfrm>
        </p:spPr>
        <p:txBody>
          <a:bodyPr/>
          <a:lstStyle/>
          <a:p>
            <a:pPr marL="279401" indent="0">
              <a:buNone/>
            </a:pPr>
            <a:r>
              <a:rPr lang="en-US" sz="1800" smtClean="0"/>
              <a:t>Hệ thống tự động kết xuất dữ liệu lương của nhân viên ra file excel như sau:																																																																																																																																																													</a:t>
            </a:r>
          </a:p>
          <a:p>
            <a:pPr marL="279401" indent="0">
              <a:buNone/>
            </a:pPr>
            <a:r>
              <a:rPr lang="en-US" sz="1800" i="1" smtClean="0">
                <a:solidFill>
                  <a:srgbClr val="FF0000"/>
                </a:solidFill>
              </a:rPr>
              <a:t>Lưu </a:t>
            </a:r>
            <a:r>
              <a:rPr lang="en-US" sz="1800" i="1">
                <a:solidFill>
                  <a:srgbClr val="FF0000"/>
                </a:solidFill>
              </a:rPr>
              <a:t>ý</a:t>
            </a:r>
            <a:r>
              <a:rPr lang="en-US" sz="1800" i="1"/>
              <a:t>: </a:t>
            </a:r>
            <a:r>
              <a:rPr lang="en-US" sz="1800"/>
              <a:t>Các chức năng </a:t>
            </a:r>
            <a:r>
              <a:rPr lang="en-US" sz="1800"/>
              <a:t>nhập </a:t>
            </a:r>
            <a:r>
              <a:rPr lang="en-US" sz="1800" smtClean="0"/>
              <a:t>cập nhật phiếu lương, chốt lương, gỡ chốt, xuất/nhập excel </a:t>
            </a:r>
            <a:r>
              <a:rPr lang="en-US" sz="1800"/>
              <a:t>chỉ được thực hiện nếu tài khoản có các quyền này.</a:t>
            </a:r>
          </a:p>
          <a:p>
            <a:pPr marL="279401" indent="0">
              <a:buNone/>
            </a:pPr>
            <a:endParaRPr lang="en-US" sz="1800" smtClean="0"/>
          </a:p>
          <a:p>
            <a:pPr marL="279401" indent="0">
              <a:buNone/>
            </a:pPr>
            <a:endParaRPr lang="en-US" sz="1800"/>
          </a:p>
          <a:p>
            <a:pPr marL="279401" indent="0">
              <a:buNone/>
            </a:pPr>
            <a:endParaRPr lang="en-US" sz="1800"/>
          </a:p>
        </p:txBody>
      </p:sp>
      <p:sp>
        <p:nvSpPr>
          <p:cNvPr id="3" name="Title 2"/>
          <p:cNvSpPr>
            <a:spLocks noGrp="1"/>
          </p:cNvSpPr>
          <p:nvPr>
            <p:ph type="title"/>
          </p:nvPr>
        </p:nvSpPr>
        <p:spPr>
          <a:xfrm>
            <a:off x="457200" y="685801"/>
            <a:ext cx="10972799" cy="762000"/>
          </a:xfrm>
        </p:spPr>
        <p:txBody>
          <a:bodyPr/>
          <a:lstStyle/>
          <a:p>
            <a:r>
              <a:rPr lang="en-US" sz="3600">
                <a:latin typeface="Times New Roman" pitchFamily="18" charset="0"/>
                <a:cs typeface="Times New Roman" pitchFamily="18" charset="0"/>
              </a:rPr>
              <a:t>5 – Tổng hợp phiếu lương </a:t>
            </a:r>
            <a:r>
              <a:rPr lang="en-US" sz="1800">
                <a:latin typeface="Times New Roman" pitchFamily="18" charset="0"/>
                <a:cs typeface="Times New Roman" pitchFamily="18" charset="0"/>
              </a:rPr>
              <a:t>(Xuất excel)</a:t>
            </a:r>
            <a:endParaRPr 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3601"/>
            <a:ext cx="10439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121210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752600"/>
            <a:ext cx="10972799" cy="4325112"/>
          </a:xfrm>
        </p:spPr>
        <p:txBody>
          <a:bodyPr/>
          <a:lstStyle/>
          <a:p>
            <a:pPr marL="279401" indent="0">
              <a:buNone/>
            </a:pPr>
            <a:r>
              <a:rPr lang="en-US" sz="1800" smtClean="0"/>
              <a:t>Dữ liệu kết xuất ra file excel như sau:</a:t>
            </a:r>
          </a:p>
          <a:p>
            <a:pPr marL="279401" indent="0">
              <a:buNone/>
            </a:pPr>
            <a:r>
              <a:rPr lang="en-US" sz="1800" smtClean="0"/>
              <a:t>																																																																																																																																				</a:t>
            </a:r>
          </a:p>
          <a:p>
            <a:pPr marL="279401" indent="0">
              <a:buNone/>
            </a:pPr>
            <a:endParaRPr lang="en-US" sz="1800"/>
          </a:p>
          <a:p>
            <a:pPr marL="279401" indent="0">
              <a:buNone/>
            </a:pPr>
            <a:r>
              <a:rPr lang="en-US" sz="1800" smtClean="0">
                <a:solidFill>
                  <a:srgbClr val="FF0000"/>
                </a:solidFill>
              </a:rPr>
              <a:t>Lưu ý</a:t>
            </a:r>
            <a:r>
              <a:rPr lang="en-US" sz="1800" smtClean="0"/>
              <a:t>: Các chức năng thêm, sửa, xóa, kết xuất chỉ được thực hiện đối với tài khoản có các quyền này.		</a:t>
            </a:r>
            <a:endParaRPr lang="en-US" sz="1800"/>
          </a:p>
        </p:txBody>
      </p:sp>
      <p:sp>
        <p:nvSpPr>
          <p:cNvPr id="3" name="Title 2"/>
          <p:cNvSpPr>
            <a:spLocks noGrp="1"/>
          </p:cNvSpPr>
          <p:nvPr>
            <p:ph type="title"/>
          </p:nvPr>
        </p:nvSpPr>
        <p:spPr>
          <a:xfrm>
            <a:off x="533400" y="685801"/>
            <a:ext cx="10972799" cy="914400"/>
          </a:xfrm>
        </p:spPr>
        <p:txBody>
          <a:bodyPr/>
          <a:lstStyle/>
          <a:p>
            <a:r>
              <a:rPr lang="en-US" sz="3600"/>
              <a:t>1 – </a:t>
            </a:r>
            <a:r>
              <a:rPr lang="en-US" sz="3600">
                <a:latin typeface="Times New Roman" pitchFamily="18" charset="0"/>
                <a:cs typeface="Times New Roman" pitchFamily="18" charset="0"/>
              </a:rPr>
              <a:t>Đơn vị phòng ban </a:t>
            </a:r>
            <a:r>
              <a:rPr lang="en-US" sz="1600">
                <a:latin typeface="Times New Roman" pitchFamily="18" charset="0"/>
                <a:cs typeface="Times New Roman" pitchFamily="18" charset="0"/>
              </a:rPr>
              <a:t>(Kết xuất excel)</a:t>
            </a:r>
            <a:endParaRPr lang="en-US" sz="160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0"/>
            <a:ext cx="10720388" cy="3249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862300"/>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295400"/>
            <a:ext cx="10972799" cy="4325112"/>
          </a:xfrm>
        </p:spPr>
        <p:txBody>
          <a:bodyPr/>
          <a:lstStyle/>
          <a:p>
            <a:pPr marL="279401" indent="0">
              <a:buNone/>
            </a:pPr>
            <a:r>
              <a:rPr lang="en-US" sz="1800" b="1" smtClean="0">
                <a:latin typeface="Times New Roman" pitchFamily="18" charset="0"/>
                <a:cs typeface="Times New Roman" pitchFamily="18" charset="0"/>
              </a:rPr>
              <a:t>5.2 – Phiếu lương:</a:t>
            </a:r>
          </a:p>
          <a:p>
            <a:pPr marL="279401" indent="0">
              <a:buNone/>
            </a:pPr>
            <a:r>
              <a:rPr lang="en-US" sz="1800" i="1" u="sng"/>
              <a:t>Bước 1</a:t>
            </a:r>
            <a:r>
              <a:rPr lang="en-US" sz="1800"/>
              <a:t>: Chọn chức năng &lt;Tổng hợp phiếu lương&gt;  chọn nhân </a:t>
            </a:r>
            <a:r>
              <a:rPr lang="en-US" sz="1800"/>
              <a:t>viên </a:t>
            </a:r>
            <a:r>
              <a:rPr lang="en-US" sz="1800" smtClean="0"/>
              <a:t>cần xem phiếu lương </a:t>
            </a:r>
            <a:r>
              <a:rPr lang="en-US" sz="1800"/>
              <a:t>sau đó </a:t>
            </a:r>
            <a:r>
              <a:rPr lang="en-US" sz="1800"/>
              <a:t>chọn </a:t>
            </a:r>
            <a:r>
              <a:rPr lang="en-US" sz="1800" smtClean="0"/>
              <a:t>tab &lt;Phiếu lương&gt; hệ thống hiển thị thông tin phiếu lương của nhân viên như sau:</a:t>
            </a:r>
          </a:p>
          <a:p>
            <a:pPr marL="279401" indent="0">
              <a:buNone/>
            </a:pPr>
            <a:endParaRPr lang="en-US" sz="1800"/>
          </a:p>
          <a:p>
            <a:pPr marL="279401" indent="0">
              <a:buNone/>
            </a:pPr>
            <a:endParaRPr lang="en-US"/>
          </a:p>
        </p:txBody>
      </p:sp>
      <p:sp>
        <p:nvSpPr>
          <p:cNvPr id="3" name="Title 2"/>
          <p:cNvSpPr>
            <a:spLocks noGrp="1"/>
          </p:cNvSpPr>
          <p:nvPr>
            <p:ph type="title"/>
          </p:nvPr>
        </p:nvSpPr>
        <p:spPr>
          <a:xfrm>
            <a:off x="609600" y="609599"/>
            <a:ext cx="10972799" cy="685801"/>
          </a:xfrm>
        </p:spPr>
        <p:txBody>
          <a:bodyPr/>
          <a:lstStyle/>
          <a:p>
            <a:r>
              <a:rPr lang="en-US" sz="3600">
                <a:latin typeface="Times New Roman" pitchFamily="18" charset="0"/>
                <a:cs typeface="Times New Roman" pitchFamily="18" charset="0"/>
              </a:rPr>
              <a:t>5 – Tổng hợp phiếu </a:t>
            </a:r>
            <a:r>
              <a:rPr lang="en-US" sz="3600">
                <a:latin typeface="Times New Roman" pitchFamily="18" charset="0"/>
                <a:cs typeface="Times New Roman" pitchFamily="18" charset="0"/>
              </a:rPr>
              <a:t>lương </a:t>
            </a:r>
            <a:r>
              <a:rPr lang="en-US" sz="2000" smtClean="0">
                <a:latin typeface="Times New Roman" pitchFamily="18" charset="0"/>
                <a:cs typeface="Times New Roman" pitchFamily="18" charset="0"/>
              </a:rPr>
              <a:t>(Chi tiết phiếu lương)</a:t>
            </a:r>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0"/>
            <a:ext cx="9118600"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4391877"/>
      </p:ext>
    </p:extLst>
  </p:cSld>
  <p:clrMapOvr>
    <a:masterClrMapping/>
  </p:clrMapOvr>
  <p:transition spd="med">
    <p:fade/>
  </p:transition>
</p:sld>
</file>

<file path=ppt/theme/theme1.xml><?xml version="1.0" encoding="utf-8"?>
<a:theme xmlns:a="http://schemas.openxmlformats.org/drawingml/2006/main" name="Training presentation">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1953</TotalTime>
  <Words>6006</Words>
  <Application>Microsoft Office PowerPoint</Application>
  <PresentationFormat>Custom</PresentationFormat>
  <Paragraphs>491</Paragraphs>
  <Slides>90</Slides>
  <Notes>8</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Training presentation</vt:lpstr>
      <vt:lpstr>Hướng dẫn sử dụng hệ thống HRM</vt:lpstr>
      <vt:lpstr>Mục lục</vt:lpstr>
      <vt:lpstr>1 – Đơn vị phòng ban (Thêm mới phòng ban)</vt:lpstr>
      <vt:lpstr>1 – Đơn vị phòng ban (Thêm mới phòng ban)</vt:lpstr>
      <vt:lpstr>1 – Đơn vị phòng ban (Thêm mới phòng ban)</vt:lpstr>
      <vt:lpstr>1 – Đơn vị phòng ban (Cập nhật thông tin phòng ban)</vt:lpstr>
      <vt:lpstr>1 – Đơn vị phòng ban (Xóa phòng ban)</vt:lpstr>
      <vt:lpstr>1 – Đơn vị phòng ban (Kết xuất excel)</vt:lpstr>
      <vt:lpstr>1 – Đơn vị phòng ban (Kết xuất excel)</vt:lpstr>
      <vt:lpstr>2 – Hồ sơ nhân sự</vt:lpstr>
      <vt:lpstr>2 – Hồ sơ nhân sự (thêm mới nhân viên)</vt:lpstr>
      <vt:lpstr>2 – Hồ sơ nhân sự (thêm mới nhân viên)</vt:lpstr>
      <vt:lpstr>2 – Hồ sơ nhân sự (thêm mới nhân viên)</vt:lpstr>
      <vt:lpstr>2 – Hồ sơ nhân sự (Cập nhật quá trình công tác)</vt:lpstr>
      <vt:lpstr>2 – Hồ sơ nhân sự (Cập nhật quá trình công tác)</vt:lpstr>
      <vt:lpstr>2 – Hồ sơ nhân sự (Cập nhật quá trình công tác)</vt:lpstr>
      <vt:lpstr>2 – Hồ sơ nhân sự (Cập nhật quá trình công tác)</vt:lpstr>
      <vt:lpstr>2 – Hồ sơ nhân sự (Cập nhật quá trình công tác)</vt:lpstr>
      <vt:lpstr>2 – Hồ sơ nhân sự (Thêm mới quá trình công tác)</vt:lpstr>
      <vt:lpstr>2 – Hồ sơ nhân sự (Thêm mới quá trình công tác)</vt:lpstr>
      <vt:lpstr>2 – Hồ sơ nhân sự (Xóa quá trình công tác)</vt:lpstr>
      <vt:lpstr>2 – Hồ sơ nhân sự (Thêm thông tin bảo hiểm)</vt:lpstr>
      <vt:lpstr>2 – Hồ sơ nhân sự (Thêm thông tin bảo hiểm)</vt:lpstr>
      <vt:lpstr>2 – Hồ sơ nhân sự (Thêm thông tin bảo hiểm)</vt:lpstr>
      <vt:lpstr>2 – Hồ sơ nhân sự (Xóa thông tin bảo hiểm)</vt:lpstr>
      <vt:lpstr>2 – Hồ sơ nhân sự (Thêm thông tin khen thưởng)</vt:lpstr>
      <vt:lpstr>2 – Hồ sơ nhân sự</vt:lpstr>
      <vt:lpstr>2 – Hồ sơ nhân sự (Thêm thông tin khen thưởng)</vt:lpstr>
      <vt:lpstr>2 – Hồ sơ nhân sự (Thêm thông tin khen thưởng)</vt:lpstr>
      <vt:lpstr>2 – Hồ sơ nhân sự (Xóa thông tin khen thưởng)</vt:lpstr>
      <vt:lpstr>2 – Hồ sơ nhân sự (Thêm thông tin kỷ luật)</vt:lpstr>
      <vt:lpstr>2 – Hồ sơ nhân sự (Thêm thông tin kỷ luật)</vt:lpstr>
      <vt:lpstr>2 – Hồ sơ nhân sự (Xóa thông tin kỷ luật)</vt:lpstr>
      <vt:lpstr>2 – Hồ sơ nhân sự (Thêm thông tin nhân thân)</vt:lpstr>
      <vt:lpstr>2 – Hồ sơ nhân sự (Thêm thông tin nhân thân)</vt:lpstr>
      <vt:lpstr>2 – Hồ sơ nhân sự (Thêm thông tin nhân thân)</vt:lpstr>
      <vt:lpstr>2 – Hồ sơ nhân sự (Xóa thông tin nhân thân)</vt:lpstr>
      <vt:lpstr> 3 – Chấm công (Công trên máy) </vt:lpstr>
      <vt:lpstr> 3 – Chấm công (Công trên máy) </vt:lpstr>
      <vt:lpstr>3 – Chấm công (Công trên máy) </vt:lpstr>
      <vt:lpstr>3 – Chấm công (Bổ sung công) </vt:lpstr>
      <vt:lpstr>3 – Chấm công (Bổ sung công đi muộn/về sớm) </vt:lpstr>
      <vt:lpstr>3 – Chấm công (Bổ sung công đi muộn/về sớm) </vt:lpstr>
      <vt:lpstr>3 – Chấm công (Bổ sung công đi muộn/về sớm) </vt:lpstr>
      <vt:lpstr>3 – Chấm công (Bổ sung công nghỉ phép) </vt:lpstr>
      <vt:lpstr>3 – Chấm công (Bổ sung công nghỉ phép) </vt:lpstr>
      <vt:lpstr>3 – Chấm công (Bổ sung công nghỉ phép) </vt:lpstr>
      <vt:lpstr>3 – Chấm công (Bổ sung công nghỉ phép) </vt:lpstr>
      <vt:lpstr>3 – Chấm công (Bổ sung công) </vt:lpstr>
      <vt:lpstr>3 – Chấm công (Bổ sung công) </vt:lpstr>
      <vt:lpstr>3 – Chấm công (Bổ sung công) </vt:lpstr>
      <vt:lpstr>3 – Chấm công (Bổ sung công) </vt:lpstr>
      <vt:lpstr> 3 – Chấm công (Bổ sung công không lương) </vt:lpstr>
      <vt:lpstr>3 – Chấm công (Bổ sung công không lương) </vt:lpstr>
      <vt:lpstr>3 – Chấm công (Bổ sung công không lương) </vt:lpstr>
      <vt:lpstr>3 – Chấm công (Bổ sung công không lương) </vt:lpstr>
      <vt:lpstr>3 – Chấm công (Bổ sung công làm thêm) </vt:lpstr>
      <vt:lpstr>3 – Chấm công (Bổ sung công làm thêm) </vt:lpstr>
      <vt:lpstr>3 – Chấm công (Bổ sung công làm thêm) </vt:lpstr>
      <vt:lpstr>3 – Chấm công (Bổ sung công làm thêm) </vt:lpstr>
      <vt:lpstr>3 – Chấm công (Quản lý duyệt công) </vt:lpstr>
      <vt:lpstr> 3 – Chấm công (Quản lý duyệt công) </vt:lpstr>
      <vt:lpstr> 3 – Chấm công (HR duyệt công) </vt:lpstr>
      <vt:lpstr> 3 – Chấm công (HR duyệt công) </vt:lpstr>
      <vt:lpstr> 3 – Chấm công (Tổng hợp phiếu công) </vt:lpstr>
      <vt:lpstr> 3 – Chấm công (Tổng hợp phiếu công) </vt:lpstr>
      <vt:lpstr>3 – Chấm công (Quản lý chấm công) </vt:lpstr>
      <vt:lpstr>3 – Chấm công (Quản lý chấm công) </vt:lpstr>
      <vt:lpstr>3 – Chấm công (Quản lý chấm công) </vt:lpstr>
      <vt:lpstr>3 – Chấm công (Quản lý chấm công) </vt:lpstr>
      <vt:lpstr> 3 – Chấm công (Quản lý chấm công) </vt:lpstr>
      <vt:lpstr>3 – Chấm công (Quản lý chấm công) </vt:lpstr>
      <vt:lpstr>3 – Chấm công (Quản lý phép)</vt:lpstr>
      <vt:lpstr> 4 – Kiểm tra lương  </vt:lpstr>
      <vt:lpstr> 5 – Tổng hợp phiếu lương </vt:lpstr>
      <vt:lpstr> 5 – Tổng hợp phiếu lương </vt:lpstr>
      <vt:lpstr> 5 – Tổng hợp phiếu lương (Cập nhật phiếu lương) </vt:lpstr>
      <vt:lpstr> 5 – Tổng hợp phiếu lương (Cập nhật phiếu lương) </vt:lpstr>
      <vt:lpstr> 5 – Tổng hợp phiếu lương (Chốt lương) </vt:lpstr>
      <vt:lpstr>5 – Tổng hợp phiếu lương (Chốt lương) </vt:lpstr>
      <vt:lpstr> 5 – Tổng hợp phiếu lương (Chốt lương) </vt:lpstr>
      <vt:lpstr>5 – Tổng hợp phiếu lương (Gỡ chốt)</vt:lpstr>
      <vt:lpstr>5 – Tổng hợp phiếu lương (Gỡ chốt)</vt:lpstr>
      <vt:lpstr>5 – Tổng hợp phiếu lương (Gỡ chốt)</vt:lpstr>
      <vt:lpstr>5 – Tổng hợp phiếu lương (Gửi phiếu lương)</vt:lpstr>
      <vt:lpstr>5 – Tổng hợp phiếu lương (Gửi phiếu lương)</vt:lpstr>
      <vt:lpstr>5 – Tổng hợp phiếu lương (Gửi phiếu lương)</vt:lpstr>
      <vt:lpstr>5 – Tổng hợp phiếu lương (Xuất excel)</vt:lpstr>
      <vt:lpstr>5 – Tổng hợp phiếu lương (Xuất excel)</vt:lpstr>
      <vt:lpstr>5 – Tổng hợp phiếu lương (Chi tiết phiếu lương)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hoạt động của BD đối với KH</dc:title>
  <cp:lastModifiedBy>Windows User</cp:lastModifiedBy>
  <cp:revision>152</cp:revision>
  <dcterms:modified xsi:type="dcterms:W3CDTF">2019-06-26T07:29:07Z</dcterms:modified>
</cp:coreProperties>
</file>